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49"/>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gPvAN+sKcPTgxDn2dlNkhdUTPIP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231" autoAdjust="0"/>
  </p:normalViewPr>
  <p:slideViewPr>
    <p:cSldViewPr snapToGrid="0">
      <p:cViewPr varScale="1">
        <p:scale>
          <a:sx n="82" d="100"/>
          <a:sy n="82" d="100"/>
        </p:scale>
        <p:origin x="-245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bg-BG"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716008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8" name="Google Shape;17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10</a:t>
            </a:fld>
            <a:endParaRPr sz="1200">
              <a:solidFill>
                <a:schemeClr val="dk1"/>
              </a:solidFill>
              <a:latin typeface="Times New Roman"/>
              <a:ea typeface="Times New Roman"/>
              <a:cs typeface="Times New Roman"/>
              <a:sym typeface="Times New Roman"/>
            </a:endParaRPr>
          </a:p>
        </p:txBody>
      </p:sp>
      <p:sp>
        <p:nvSpPr>
          <p:cNvPr id="254" name="Google Shape;25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5" name="Google Shape;2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bg-BG"/>
              <a:t>Осигуряването на стабилен и функциониращ периферен венозен път е задължително за приложението на медикаменти и инфузионно лечение. Периферен венозен източник в басейна на горна празна вена е със същата ефикасност като централен венозен източник.</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11</a:t>
            </a:fld>
            <a:endParaRPr sz="1200">
              <a:solidFill>
                <a:schemeClr val="dk1"/>
              </a:solidFill>
              <a:latin typeface="Times New Roman"/>
              <a:ea typeface="Times New Roman"/>
              <a:cs typeface="Times New Roman"/>
              <a:sym typeface="Times New Roman"/>
            </a:endParaRPr>
          </a:p>
        </p:txBody>
      </p:sp>
      <p:sp>
        <p:nvSpPr>
          <p:cNvPr id="262" name="Google Shape;26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3" name="Google Shape;26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a:t>Интраосалният път все още няма разпространение в европейските страни.</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12</a:t>
            </a:fld>
            <a:endParaRPr sz="1200">
              <a:solidFill>
                <a:schemeClr val="dk1"/>
              </a:solidFill>
              <a:latin typeface="Times New Roman"/>
              <a:ea typeface="Times New Roman"/>
              <a:cs typeface="Times New Roman"/>
              <a:sym typeface="Times New Roman"/>
            </a:endParaRPr>
          </a:p>
        </p:txBody>
      </p:sp>
      <p:sp>
        <p:nvSpPr>
          <p:cNvPr id="270" name="Google Shape;27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1" name="Google Shape;27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a:t>Приложението става със специални игли в областта на добре перфузирани области на костната система.</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13</a:t>
            </a:fld>
            <a:endParaRPr sz="1200">
              <a:solidFill>
                <a:schemeClr val="dk1"/>
              </a:solidFill>
              <a:latin typeface="Times New Roman"/>
              <a:ea typeface="Times New Roman"/>
              <a:cs typeface="Times New Roman"/>
              <a:sym typeface="Times New Roman"/>
            </a:endParaRPr>
          </a:p>
        </p:txBody>
      </p:sp>
      <p:sp>
        <p:nvSpPr>
          <p:cNvPr id="281" name="Google Shape;28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2" name="Google Shape;282;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bg-BG"/>
              <a:t>Алтернативен път при невъзможност за осигуряване на венозен или интраосален източник е този през интубационната тръба. Дозите на прилаганите медикаменти са различни. За Adrenaline трябва да се има предвид, че след възстановяване на ефективно кръвообращение, дозата може да се окаже изведнъж много висока.</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14</a:t>
            </a:fld>
            <a:endParaRPr sz="1200">
              <a:solidFill>
                <a:schemeClr val="dk1"/>
              </a:solidFill>
              <a:latin typeface="Times New Roman"/>
              <a:ea typeface="Times New Roman"/>
              <a:cs typeface="Times New Roman"/>
              <a:sym typeface="Times New Roman"/>
            </a:endParaRPr>
          </a:p>
        </p:txBody>
      </p:sp>
      <p:sp>
        <p:nvSpPr>
          <p:cNvPr id="289" name="Google Shape;28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0" name="Google Shape;29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bg-BG"/>
              <a:t>Поради възможността за предизвикване на тежки нарушения в осмоларитета глюкозните разтвори са неуместни, освен ако не са строго индицирани във връзка с основното заболяване.</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15</a:t>
            </a:fld>
            <a:endParaRPr sz="1200">
              <a:solidFill>
                <a:schemeClr val="dk1"/>
              </a:solidFill>
              <a:latin typeface="Times New Roman"/>
              <a:ea typeface="Times New Roman"/>
              <a:cs typeface="Times New Roman"/>
              <a:sym typeface="Times New Roman"/>
            </a:endParaRPr>
          </a:p>
        </p:txBody>
      </p:sp>
      <p:sp>
        <p:nvSpPr>
          <p:cNvPr id="297" name="Google Shape;29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8" name="Google Shape;29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bg-BG"/>
              <a:t>ЕКГ диагнозата различава две основни състояния: неподлежащи и подлежащи на дефибрилация ритъмни нарушения.</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16</a:t>
            </a:fld>
            <a:endParaRPr sz="1200">
              <a:solidFill>
                <a:schemeClr val="dk1"/>
              </a:solidFill>
              <a:latin typeface="Times New Roman"/>
              <a:ea typeface="Times New Roman"/>
              <a:cs typeface="Times New Roman"/>
              <a:sym typeface="Times New Roman"/>
            </a:endParaRPr>
          </a:p>
        </p:txBody>
      </p:sp>
      <p:sp>
        <p:nvSpPr>
          <p:cNvPr id="305" name="Google Shape;30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6" name="Google Shape;30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a:t>При 40% от пациентите клиничната смърт е предизвикана от камерни фибрилации.</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17</a:t>
            </a:fld>
            <a:endParaRPr sz="1200">
              <a:solidFill>
                <a:schemeClr val="dk1"/>
              </a:solidFill>
              <a:latin typeface="Times New Roman"/>
              <a:ea typeface="Times New Roman"/>
              <a:cs typeface="Times New Roman"/>
              <a:sym typeface="Times New Roman"/>
            </a:endParaRPr>
          </a:p>
        </p:txBody>
      </p:sp>
      <p:sp>
        <p:nvSpPr>
          <p:cNvPr id="313" name="Google Shape;31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4" name="Google Shape;31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bg-BG"/>
              <a:t>Камерната мултифокална екстрасистолия може да премине в бигeмения. Три или повече последователни камерни екстрасистоли се определят като камерна тахикардия. При липсата на пулс на магистралните артериални съдове, състоянието е клинична смърт с генеза безпулсова тахикардия или според ЕКГ диагнозата камерно мъждене. ЕКГ диагнозата определя само причината за клиничната смърт, без да бъде диагностичен белег за нея. Такъв представляват единствено клиничните данни за липсваща ефективно мозъчно кръвообращение.</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18</a:t>
            </a:fld>
            <a:endParaRPr sz="1200">
              <a:solidFill>
                <a:schemeClr val="dk1"/>
              </a:solidFill>
              <a:latin typeface="Times New Roman"/>
              <a:ea typeface="Times New Roman"/>
              <a:cs typeface="Times New Roman"/>
              <a:sym typeface="Times New Roman"/>
            </a:endParaRPr>
          </a:p>
        </p:txBody>
      </p:sp>
      <p:sp>
        <p:nvSpPr>
          <p:cNvPr id="326" name="Google Shape;32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7" name="Google Shape;32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bg-BG"/>
              <a:t>При първа среща с пациента и при липсата на дефибрилатор може да се опита механично дефибрилиране с “прекордиален удар”, като веднага след това се проверява за ефект (налични пулсации). Рационалното в прекордиалния удар е превръщането на механичната енергия от удар в електрическа, която може да бъде достатъчна, за да предизвика кардиоверзия. Ефектът е най-добър при преминаването на VF в синусов ритъм. При съвременните условия, значимостта на тази манипулация е много ниска.</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19</a:t>
            </a:fld>
            <a:endParaRPr sz="1200">
              <a:solidFill>
                <a:schemeClr val="dk1"/>
              </a:solidFill>
              <a:latin typeface="Times New Roman"/>
              <a:ea typeface="Times New Roman"/>
              <a:cs typeface="Times New Roman"/>
              <a:sym typeface="Times New Roman"/>
            </a:endParaRPr>
          </a:p>
        </p:txBody>
      </p:sp>
      <p:sp>
        <p:nvSpPr>
          <p:cNvPr id="335" name="Google Shape;33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6" name="Google Shape;336;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a:t>Дефибрилаторът е задължителен за реамобила, интензивното отделение и операционната зала.</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2" name="Google Shape;19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bg-BG" dirty="0"/>
              <a:t>Алгоритъмът за разширено (целенасочено) поддържане на живота е представен на основание на Правилата на Европейския съвет по ресусцитация от </a:t>
            </a:r>
            <a:r>
              <a:rPr lang="bg-BG" dirty="0" smtClean="0"/>
              <a:t>2021 </a:t>
            </a:r>
            <a:r>
              <a:rPr lang="bg-BG" dirty="0"/>
              <a:t>година. </a:t>
            </a:r>
            <a:endParaRPr dirty="0"/>
          </a:p>
        </p:txBody>
      </p:sp>
      <p:sp>
        <p:nvSpPr>
          <p:cNvPr id="193" name="Google Shape;193;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2</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20</a:t>
            </a:fld>
            <a:endParaRPr sz="1200">
              <a:solidFill>
                <a:schemeClr val="dk1"/>
              </a:solidFill>
              <a:latin typeface="Times New Roman"/>
              <a:ea typeface="Times New Roman"/>
              <a:cs typeface="Times New Roman"/>
              <a:sym typeface="Times New Roman"/>
            </a:endParaRPr>
          </a:p>
        </p:txBody>
      </p:sp>
      <p:sp>
        <p:nvSpPr>
          <p:cNvPr id="343" name="Google Shape;34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4" name="Google Shape;344;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bg-BG"/>
              <a:t>Поставянето на електродите (предварително подготвени с гел или на специални самозалепващи се пластири) е в областта на върха на сърцето и върху или в дясно от стерналната кост. Обикновено самите електроди са надписани (appex/sternum)</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21</a:t>
            </a:fld>
            <a:endParaRPr sz="1200">
              <a:solidFill>
                <a:schemeClr val="dk1"/>
              </a:solidFill>
              <a:latin typeface="Times New Roman"/>
              <a:ea typeface="Times New Roman"/>
              <a:cs typeface="Times New Roman"/>
              <a:sym typeface="Times New Roman"/>
            </a:endParaRPr>
          </a:p>
        </p:txBody>
      </p:sp>
      <p:sp>
        <p:nvSpPr>
          <p:cNvPr id="352" name="Google Shape;35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3" name="Google Shape;353;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bg-BG"/>
              <a:t>Ресусцитаторът, който отговаря за дишането прави оценка на ефективността на кръвообращението на основание на клинични данни и мониторен контрол. При неуспех се провеждат 5 цикъла на КПР.</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22</a:t>
            </a:fld>
            <a:endParaRPr sz="1200">
              <a:solidFill>
                <a:schemeClr val="dk1"/>
              </a:solidFill>
              <a:latin typeface="Times New Roman"/>
              <a:ea typeface="Times New Roman"/>
              <a:cs typeface="Times New Roman"/>
              <a:sym typeface="Times New Roman"/>
            </a:endParaRPr>
          </a:p>
        </p:txBody>
      </p:sp>
      <p:sp>
        <p:nvSpPr>
          <p:cNvPr id="360" name="Google Shape;36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1" name="Google Shape;361;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bg-BG"/>
              <a:t>След третата дефибрилация се прилагат и медикаментозно лечение. Последващата медикаментозна терапия включва Cordarone, Lidocaine или Магнезий при torsades de pointes (камерна тахикардия и доказана хипомагнезиемия).</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23</a:t>
            </a:fld>
            <a:endParaRPr sz="1200">
              <a:solidFill>
                <a:schemeClr val="dk1"/>
              </a:solidFill>
              <a:latin typeface="Times New Roman"/>
              <a:ea typeface="Times New Roman"/>
              <a:cs typeface="Times New Roman"/>
              <a:sym typeface="Times New Roman"/>
            </a:endParaRPr>
          </a:p>
        </p:txBody>
      </p:sp>
      <p:sp>
        <p:nvSpPr>
          <p:cNvPr id="368" name="Google Shape;36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9" name="Google Shape;369;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bg-BG"/>
              <a:t>Най-честите грешки стават при БЕА. Причината за тях е, че ресусцитаторът прави оценка на хемодинамиката само по ЕКГ записа, който в този случай не е съпроводен с ефективно мозъчно кръвообращение (пулс на сънните артерии).</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24</a:t>
            </a:fld>
            <a:endParaRPr sz="1200">
              <a:solidFill>
                <a:schemeClr val="dk1"/>
              </a:solidFill>
              <a:latin typeface="Times New Roman"/>
              <a:ea typeface="Times New Roman"/>
              <a:cs typeface="Times New Roman"/>
              <a:sym typeface="Times New Roman"/>
            </a:endParaRPr>
          </a:p>
        </p:txBody>
      </p:sp>
      <p:sp>
        <p:nvSpPr>
          <p:cNvPr id="376" name="Google Shape;37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7" name="Google Shape;377;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a:t>ЕКГ “кривата” при асистолия е съвсем права.</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25</a:t>
            </a:fld>
            <a:endParaRPr sz="1200">
              <a:solidFill>
                <a:schemeClr val="dk1"/>
              </a:solidFill>
              <a:latin typeface="Times New Roman"/>
              <a:ea typeface="Times New Roman"/>
              <a:cs typeface="Times New Roman"/>
              <a:sym typeface="Times New Roman"/>
            </a:endParaRPr>
          </a:p>
        </p:txBody>
      </p:sp>
      <p:sp>
        <p:nvSpPr>
          <p:cNvPr id="385" name="Google Shape;385;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6" name="Google Shape;386;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a:t>Единствена разлика в медикаментозното лечение е добавянето на Atropine при брадикардия.</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26</a:t>
            </a:fld>
            <a:endParaRPr sz="1200">
              <a:solidFill>
                <a:schemeClr val="dk1"/>
              </a:solidFill>
              <a:latin typeface="Times New Roman"/>
              <a:ea typeface="Times New Roman"/>
              <a:cs typeface="Times New Roman"/>
              <a:sym typeface="Times New Roman"/>
            </a:endParaRPr>
          </a:p>
        </p:txBody>
      </p:sp>
      <p:sp>
        <p:nvSpPr>
          <p:cNvPr id="393" name="Google Shape;393;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4" name="Google Shape;394;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a:t>Транскутанното пейсиране (ТСР) е противопоказано при асистолия.</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27</a:t>
            </a:fld>
            <a:endParaRPr sz="1200">
              <a:solidFill>
                <a:schemeClr val="dk1"/>
              </a:solidFill>
              <a:latin typeface="Times New Roman"/>
              <a:ea typeface="Times New Roman"/>
              <a:cs typeface="Times New Roman"/>
              <a:sym typeface="Times New Roman"/>
            </a:endParaRPr>
          </a:p>
        </p:txBody>
      </p:sp>
      <p:sp>
        <p:nvSpPr>
          <p:cNvPr id="403" name="Google Shape;40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4" name="Google Shape;404;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bg-BG"/>
              <a:t>За качеството на провежданата КПР съдим по клинични белези за провеждане на ефективна вентилация и непряко притискане на сърцето.</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1" name="Google Shape;41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8" name="Google Shape;41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3</a:t>
            </a:fld>
            <a:endParaRPr sz="1200">
              <a:solidFill>
                <a:schemeClr val="dk1"/>
              </a:solidFill>
              <a:latin typeface="Times New Roman"/>
              <a:ea typeface="Times New Roman"/>
              <a:cs typeface="Times New Roman"/>
              <a:sym typeface="Times New Roman"/>
            </a:endParaRPr>
          </a:p>
        </p:txBody>
      </p:sp>
      <p:sp>
        <p:nvSpPr>
          <p:cNvPr id="200" name="Google Shape;20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1" name="Google Shape;20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bg-BG"/>
              <a:t>При клинична смърт се започва незабавно КПР.</a:t>
            </a:r>
            <a:endParaRPr/>
          </a:p>
          <a:p>
            <a:pPr marL="0" lvl="0" indent="0" algn="just" rtl="0">
              <a:spcBef>
                <a:spcPts val="360"/>
              </a:spcBef>
              <a:spcAft>
                <a:spcPts val="0"/>
              </a:spcAft>
              <a:buNone/>
            </a:pPr>
            <a:r>
              <a:rPr lang="bg-BG"/>
              <a:t>Смъртта на мозъка превръща нашия пациент в потенциален донор. Това налага поддържане на функциите на останалите негови системи (кондициониране) и преценка на възможностите за провеждане на експлантация на някои негови органни с цел трансплантация на други пациенти.</a:t>
            </a:r>
            <a:endParaRPr/>
          </a:p>
          <a:p>
            <a:pPr marL="0" lvl="0" indent="0" algn="just" rtl="0">
              <a:spcBef>
                <a:spcPts val="360"/>
              </a:spcBef>
              <a:spcAft>
                <a:spcPts val="0"/>
              </a:spcAft>
              <a:buNone/>
            </a:pPr>
            <a:r>
              <a:rPr lang="bg-BG"/>
              <a:t>За биологичната смърт нещата са ясни. На определена възраст и при определени заболявания медицината не може да помогне повече.</a:t>
            </a:r>
            <a:endParaRPr/>
          </a:p>
          <a:p>
            <a:pPr marL="0" lvl="0" indent="0" algn="just" rtl="0">
              <a:spcBef>
                <a:spcPts val="360"/>
              </a:spcBef>
              <a:spcAft>
                <a:spcPts val="0"/>
              </a:spcAft>
              <a:buNone/>
            </a:pPr>
            <a:r>
              <a:rPr lang="bg-BG"/>
              <a:t>Най-голям социален проблем представляват пациентите с кортикална смърт. Те са загубени за обществото, но то е длъжно да продължава да се грижи за тях. В някои страни предварително изразената воля на пациента е определяща за по-нататъшното поведение.</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5" name="Google Shape;42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a:t>Алгоритъм на провеждане на разширена (целенасочена) КПР.</a:t>
            </a:r>
            <a:endParaRPr/>
          </a:p>
        </p:txBody>
      </p:sp>
      <p:sp>
        <p:nvSpPr>
          <p:cNvPr id="426" name="Google Shape;426;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31</a:t>
            </a:fld>
            <a:endParaRPr sz="1200">
              <a:solidFill>
                <a:schemeClr val="dk1"/>
              </a:solidFill>
              <a:latin typeface="Times New Roman"/>
              <a:ea typeface="Times New Roman"/>
              <a:cs typeface="Times New Roman"/>
              <a:sym typeface="Times New Roman"/>
            </a:endParaRPr>
          </a:p>
        </p:txBody>
      </p:sp>
      <p:sp>
        <p:nvSpPr>
          <p:cNvPr id="432" name="Google Shape;432;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3" name="Google Shape;433;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bg-BG"/>
              <a:t>С осигуряването на проходими дихателни пътища, вентилация и ефективна циркулация, венозен източник и стартиране на инфузионна терапия ние се справяме само с част от причините за клинична смърт.</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32</a:t>
            </a:fld>
            <a:endParaRPr sz="1200">
              <a:solidFill>
                <a:schemeClr val="dk1"/>
              </a:solidFill>
              <a:latin typeface="Times New Roman"/>
              <a:ea typeface="Times New Roman"/>
              <a:cs typeface="Times New Roman"/>
              <a:sym typeface="Times New Roman"/>
            </a:endParaRPr>
          </a:p>
        </p:txBody>
      </p:sp>
      <p:sp>
        <p:nvSpPr>
          <p:cNvPr id="440" name="Google Shape;440;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1" name="Google Shape;441;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a:t>Целенасоченото разширено подпомагане на живота включва и някои допълнителни процедури.</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8" name="Google Shape;448;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34</a:t>
            </a:fld>
            <a:endParaRPr sz="1200">
              <a:solidFill>
                <a:schemeClr val="dk1"/>
              </a:solidFill>
              <a:latin typeface="Times New Roman"/>
              <a:ea typeface="Times New Roman"/>
              <a:cs typeface="Times New Roman"/>
              <a:sym typeface="Times New Roman"/>
            </a:endParaRPr>
          </a:p>
        </p:txBody>
      </p:sp>
      <p:sp>
        <p:nvSpPr>
          <p:cNvPr id="455" name="Google Shape;455;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6" name="Google Shape;456;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a:t>Добре е винаги да бъде регистриран часа на започване и завършване на провежданата ресусцитация.</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35</a:t>
            </a:fld>
            <a:endParaRPr sz="1200">
              <a:solidFill>
                <a:schemeClr val="dk1"/>
              </a:solidFill>
              <a:latin typeface="Times New Roman"/>
              <a:ea typeface="Times New Roman"/>
              <a:cs typeface="Times New Roman"/>
              <a:sym typeface="Times New Roman"/>
            </a:endParaRPr>
          </a:p>
        </p:txBody>
      </p:sp>
      <p:sp>
        <p:nvSpPr>
          <p:cNvPr id="463" name="Google Shape;463;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4" name="Google Shape;464;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a:t>Определянето на DNACPR (Do not attempt CPR) става много трудно в условията на спешност.</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2" name="Google Shape;472;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a:t>PCAS (Post Cardiac Arrest Syndrome) Синдром на поражения след сърдечен арест.</a:t>
            </a:r>
            <a:endParaRPr/>
          </a:p>
          <a:p>
            <a:pPr marL="0" lvl="0" indent="0" algn="just" rtl="0">
              <a:spcBef>
                <a:spcPts val="360"/>
              </a:spcBef>
              <a:spcAft>
                <a:spcPts val="0"/>
              </a:spcAft>
              <a:buNone/>
            </a:pPr>
            <a:r>
              <a:rPr lang="bg-BG"/>
              <a:t>Увреждането на ЦНС се представя със степенни нарушения в съзнанието, гърчове, миоклонус, неврокогнитивна дисфункция или мозъчна смърт. То е причина за смъртта на пациента в 35-30% от случаите. Нарушенията в мозъчните функции могат да включат или ускорят нарушения в микроциркулацията, авторегулацията, хипотензия, хиперкарбия, хиперпирексия, хипо/хипергликемия.</a:t>
            </a:r>
            <a:endParaRPr/>
          </a:p>
          <a:p>
            <a:pPr marL="0" lvl="0" indent="0" algn="l" rtl="0">
              <a:spcBef>
                <a:spcPts val="360"/>
              </a:spcBef>
              <a:spcAft>
                <a:spcPts val="0"/>
              </a:spcAft>
              <a:buNone/>
            </a:pPr>
            <a:r>
              <a:rPr lang="bg-BG"/>
              <a:t>Миокардната дисфункция настъпва веднага след арест, като възстановяване може да настъпи след 72 часа.</a:t>
            </a:r>
            <a:endParaRPr/>
          </a:p>
          <a:p>
            <a:pPr marL="0" lvl="0" indent="0" algn="just" rtl="0">
              <a:spcBef>
                <a:spcPts val="360"/>
              </a:spcBef>
              <a:spcAft>
                <a:spcPts val="0"/>
              </a:spcAft>
              <a:buNone/>
            </a:pPr>
            <a:r>
              <a:rPr lang="bg-BG"/>
              <a:t>Исхемичните и реперфузионни нарушения на всички тъкани и органи активират нарушения в кръвосъсирването и имунодепресия и спомагат за развитието на синдром на множествена органна недостатъчност и риск от инфекции и сепсис, намален вътресъдов обем, вазодилатация,  ендотелиално увреждане и нарушения в микроциркулацията. </a:t>
            </a:r>
            <a:endParaRPr/>
          </a:p>
          <a:p>
            <a:pPr marL="0" lvl="0" indent="0" algn="l" rtl="0">
              <a:spcBef>
                <a:spcPts val="360"/>
              </a:spcBef>
              <a:spcAft>
                <a:spcPts val="0"/>
              </a:spcAft>
              <a:buNone/>
            </a:pPr>
            <a:r>
              <a:rPr lang="bg-BG"/>
              <a:t> </a:t>
            </a:r>
            <a:endParaRPr/>
          </a:p>
        </p:txBody>
      </p:sp>
      <p:sp>
        <p:nvSpPr>
          <p:cNvPr id="473" name="Google Shape;473;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37</a:t>
            </a:fld>
            <a:endParaRPr sz="1200">
              <a:solidFill>
                <a:schemeClr val="dk1"/>
              </a:solidFill>
              <a:latin typeface="Times New Roman"/>
              <a:ea typeface="Times New Roman"/>
              <a:cs typeface="Times New Roman"/>
              <a:sym typeface="Times New Roman"/>
            </a:endParaRPr>
          </a:p>
        </p:txBody>
      </p:sp>
      <p:sp>
        <p:nvSpPr>
          <p:cNvPr id="480" name="Google Shape;480;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1" name="Google Shape;481;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bg-BG"/>
              <a:t>Постресусцитационната терапия е насочена към борба с тежкия мозъчен оток и повишеното вътречерепно налягане, резултат от временно нарушеното мозъчно крвъообращение. Подтисната мозъчна активност, контролираната хипотермия, поддържането на ефективна мозъчна перфузия и оксигенация повишават шансовете за възстановяване на мозъчните клетки.</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38</a:t>
            </a:fld>
            <a:endParaRPr sz="1200">
              <a:solidFill>
                <a:schemeClr val="dk1"/>
              </a:solidFill>
              <a:latin typeface="Times New Roman"/>
              <a:ea typeface="Times New Roman"/>
              <a:cs typeface="Times New Roman"/>
              <a:sym typeface="Times New Roman"/>
            </a:endParaRPr>
          </a:p>
        </p:txBody>
      </p:sp>
      <p:sp>
        <p:nvSpPr>
          <p:cNvPr id="488" name="Google Shape;488;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9" name="Google Shape;489;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bg-BG"/>
              <a:t>Постресусцитационната терапия е насочена към борба с тежкия мозъчен оток и повишеното вътречерепно налягане, резултат от временно нарушеното мозъчно крвъообращение. Подтисната мозъчна активност, контролираната хипотермия, поддържането на ефективна мозъчна перфузия и оксигенация повишават шансовете за възстановяване на мозъчните клетки. Приложението на невропротектори – Коензим Q10, Thiopental, глюкокортикоиди, Nimodipine, Lidoflazine или Diazepam, в съчетание с лекостепенна контролирана хипотермия, може да подобри мозъчното възстановяване.</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39</a:t>
            </a:fld>
            <a:endParaRPr sz="1200">
              <a:solidFill>
                <a:schemeClr val="dk1"/>
              </a:solidFill>
              <a:latin typeface="Times New Roman"/>
              <a:ea typeface="Times New Roman"/>
              <a:cs typeface="Times New Roman"/>
              <a:sym typeface="Times New Roman"/>
            </a:endParaRPr>
          </a:p>
        </p:txBody>
      </p:sp>
      <p:sp>
        <p:nvSpPr>
          <p:cNvPr id="496" name="Google Shape;496;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7" name="Google Shape;497;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bg-BG"/>
              <a:t>Своевременно започнатата “профилактична” антиаритмична  терапия намалява възможността на рецидив на животозастрашаващите ритъмни нарушения. Винаги етиологичният подход може да доведе до своевременен ефективен резултат.</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8" name="Google Shape;20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a:t>Алгоритъм на поведение при провеждане на болнична КПР (Основно поддържане на живота).</a:t>
            </a:r>
            <a:endParaRPr/>
          </a:p>
        </p:txBody>
      </p:sp>
      <p:sp>
        <p:nvSpPr>
          <p:cNvPr id="209" name="Google Shape;20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40</a:t>
            </a:fld>
            <a:endParaRPr sz="1200">
              <a:solidFill>
                <a:schemeClr val="dk1"/>
              </a:solidFill>
              <a:latin typeface="Times New Roman"/>
              <a:ea typeface="Times New Roman"/>
              <a:cs typeface="Times New Roman"/>
              <a:sym typeface="Times New Roman"/>
            </a:endParaRPr>
          </a:p>
        </p:txBody>
      </p:sp>
      <p:sp>
        <p:nvSpPr>
          <p:cNvPr id="504" name="Google Shape;504;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5" name="Google Shape;505;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bg-BG"/>
              <a:t>Ако пациентът е със стабилизирана хемодинамика и възможности за провеждане на адекватна механична вентилация, той може да се транспортира до ИО за продължаване на лечението.</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2" name="Google Shape;512;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a:t>Алгоритъм на поведение при пациенти с прекаран арест на сърцето.</a:t>
            </a:r>
            <a:endParaRPr/>
          </a:p>
        </p:txBody>
      </p:sp>
      <p:sp>
        <p:nvSpPr>
          <p:cNvPr id="513" name="Google Shape;513;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42</a:t>
            </a:fld>
            <a:endParaRPr sz="1200">
              <a:solidFill>
                <a:schemeClr val="dk1"/>
              </a:solidFill>
              <a:latin typeface="Times New Roman"/>
              <a:ea typeface="Times New Roman"/>
              <a:cs typeface="Times New Roman"/>
              <a:sym typeface="Times New Roman"/>
            </a:endParaRPr>
          </a:p>
        </p:txBody>
      </p:sp>
      <p:sp>
        <p:nvSpPr>
          <p:cNvPr id="519" name="Google Shape;519;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0" name="Google Shape;520;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a:t>Клиничните тестове трябва да се провеждат винаги при доказана липса на ефект от приложението на медикаменти, повлияващи съзнанието, рефлексите и мускулната сила.</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43</a:t>
            </a:fld>
            <a:endParaRPr sz="1200">
              <a:solidFill>
                <a:schemeClr val="dk1"/>
              </a:solidFill>
              <a:latin typeface="Times New Roman"/>
              <a:ea typeface="Times New Roman"/>
              <a:cs typeface="Times New Roman"/>
              <a:sym typeface="Times New Roman"/>
            </a:endParaRPr>
          </a:p>
        </p:txBody>
      </p:sp>
      <p:sp>
        <p:nvSpPr>
          <p:cNvPr id="527" name="Google Shape;527;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8" name="Google Shape;528;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a:t>Лабораторните тестове се провеждат винаги в констелация с клиничната находка.</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44</a:t>
            </a:fld>
            <a:endParaRPr sz="1200">
              <a:solidFill>
                <a:schemeClr val="dk1"/>
              </a:solidFill>
              <a:latin typeface="Times New Roman"/>
              <a:ea typeface="Times New Roman"/>
              <a:cs typeface="Times New Roman"/>
              <a:sym typeface="Times New Roman"/>
            </a:endParaRPr>
          </a:p>
        </p:txBody>
      </p:sp>
      <p:sp>
        <p:nvSpPr>
          <p:cNvPr id="535" name="Google Shape;535;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6" name="Google Shape;536;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a:t>Прогнозата на базата на електрофизиологични тестове е с различни възможности.</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43" name="Google Shape;543;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a:t>Алгоритъм  на изграждане на прогностична стратегия при пациенти след прекарана клничнина смърт. EEG: електроенцефалография; NSE: neuron-specific enolase; SSEP: somatosensory evoked potentials; ROSC: return of spontaneous circulation; FPR: false positive rate; CI: confidence interval.</a:t>
            </a:r>
            <a:endParaRPr/>
          </a:p>
        </p:txBody>
      </p:sp>
      <p:sp>
        <p:nvSpPr>
          <p:cNvPr id="544" name="Google Shape;544;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0" name="Google Shape;550;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6" name="Google Shape;21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200"/>
              <a:buFont typeface="Arial"/>
              <a:buNone/>
            </a:pPr>
            <a:r>
              <a:rPr lang="bg-BG"/>
              <a:t>Европейският съвет за реанимация, Европейският съвет по анестезиология и Европейското анестезиологично дружество днес 23.06.2017 издадоха съвместно изявление, с което призоваха всички европейски болници да използват един и същ вътрешен телефонен номер (2222), за да призоват помощ, когато един от техните пациенти има сърдечен арест.</a:t>
            </a:r>
            <a:endParaRPr/>
          </a:p>
          <a:p>
            <a:pPr marL="0" marR="0" lvl="0" indent="0" algn="just" rtl="0">
              <a:lnSpc>
                <a:spcPct val="100000"/>
              </a:lnSpc>
              <a:spcBef>
                <a:spcPts val="360"/>
              </a:spcBef>
              <a:spcAft>
                <a:spcPts val="0"/>
              </a:spcAft>
              <a:buClr>
                <a:schemeClr val="dk1"/>
              </a:buClr>
              <a:buSzPts val="1200"/>
              <a:buFont typeface="Arial"/>
              <a:buNone/>
            </a:pPr>
            <a:r>
              <a:rPr lang="bg-BG"/>
              <a:t>Неотдавнашно проучване показа, че 76% от европейските болници използват телефон, за да се обадят на екипа за реанимация, но се използват най-малко 105 различни номера, вариращи от 19 до 25445. Най-често използваният номер е 2222.</a:t>
            </a:r>
            <a:endParaRPr/>
          </a:p>
          <a:p>
            <a:pPr marL="0" lvl="0" indent="0" algn="l" rtl="0">
              <a:spcBef>
                <a:spcPts val="360"/>
              </a:spcBef>
              <a:spcAft>
                <a:spcPts val="0"/>
              </a:spcAft>
              <a:buNone/>
            </a:pPr>
            <a:endParaRPr/>
          </a:p>
        </p:txBody>
      </p:sp>
      <p:sp>
        <p:nvSpPr>
          <p:cNvPr id="217" name="Google Shape;217;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6</a:t>
            </a:fld>
            <a:endParaRPr sz="1200">
              <a:solidFill>
                <a:schemeClr val="dk1"/>
              </a:solidFill>
              <a:latin typeface="Times New Roman"/>
              <a:ea typeface="Times New Roman"/>
              <a:cs typeface="Times New Roman"/>
              <a:sym typeface="Times New Roman"/>
            </a:endParaRPr>
          </a:p>
        </p:txBody>
      </p:sp>
      <p:sp>
        <p:nvSpPr>
          <p:cNvPr id="222" name="Google Shape;22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3" name="Google Shape;22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bg-BG"/>
              <a:t>Представени са задължителните изисквания за провеждане на ефективно основно  и разширено подпомагане на живота.</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7</a:t>
            </a:fld>
            <a:endParaRPr sz="1200">
              <a:solidFill>
                <a:schemeClr val="dk1"/>
              </a:solidFill>
              <a:latin typeface="Times New Roman"/>
              <a:ea typeface="Times New Roman"/>
              <a:cs typeface="Times New Roman"/>
              <a:sym typeface="Times New Roman"/>
            </a:endParaRPr>
          </a:p>
        </p:txBody>
      </p:sp>
      <p:sp>
        <p:nvSpPr>
          <p:cNvPr id="230" name="Google Shape;23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1" name="Google Shape;231;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bg-BG"/>
              <a:t>Представени са задължителните изисквания за провеждане на ефективно основно  и разширено подпомагане на живота.</a:t>
            </a:r>
            <a:endParaRPr/>
          </a:p>
          <a:p>
            <a:pPr marL="0" lvl="0" indent="0" algn="just" rtl="0">
              <a:spcBef>
                <a:spcPts val="360"/>
              </a:spcBef>
              <a:spcAft>
                <a:spcPts val="0"/>
              </a:spcAft>
              <a:buNone/>
            </a:pPr>
            <a:r>
              <a:rPr lang="bg-BG"/>
              <a:t>ЕТТ – ендотрахеална тръба.</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8</a:t>
            </a:fld>
            <a:endParaRPr sz="1200">
              <a:solidFill>
                <a:schemeClr val="dk1"/>
              </a:solidFill>
              <a:latin typeface="Times New Roman"/>
              <a:ea typeface="Times New Roman"/>
              <a:cs typeface="Times New Roman"/>
              <a:sym typeface="Times New Roman"/>
            </a:endParaRPr>
          </a:p>
        </p:txBody>
      </p:sp>
      <p:sp>
        <p:nvSpPr>
          <p:cNvPr id="238" name="Google Shape;23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9" name="Google Shape;23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bg-BG"/>
              <a:t>Представени са задължителните изисквания за провеждане на ефективно основно  и разширено поддържане на живота.</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sz="1200">
                <a:solidFill>
                  <a:schemeClr val="dk1"/>
                </a:solidFill>
                <a:latin typeface="Times New Roman"/>
                <a:ea typeface="Times New Roman"/>
                <a:cs typeface="Times New Roman"/>
                <a:sym typeface="Times New Roman"/>
              </a:rPr>
              <a:t>9</a:t>
            </a:fld>
            <a:endParaRPr sz="1200">
              <a:solidFill>
                <a:schemeClr val="dk1"/>
              </a:solidFill>
              <a:latin typeface="Times New Roman"/>
              <a:ea typeface="Times New Roman"/>
              <a:cs typeface="Times New Roman"/>
              <a:sym typeface="Times New Roman"/>
            </a:endParaRPr>
          </a:p>
        </p:txBody>
      </p:sp>
      <p:sp>
        <p:nvSpPr>
          <p:cNvPr id="246" name="Google Shape;24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7" name="Google Shape;24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9"/>
          <p:cNvSpPr txBox="1">
            <a:spLocks noGrp="1"/>
          </p:cNvSpPr>
          <p:nvPr>
            <p:ph type="ctrTitle"/>
          </p:nvPr>
        </p:nvSpPr>
        <p:spPr>
          <a:xfrm>
            <a:off x="2701925" y="2130425"/>
            <a:ext cx="4800600" cy="14700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49"/>
          <p:cNvSpPr txBox="1">
            <a:spLocks noGrp="1"/>
          </p:cNvSpPr>
          <p:nvPr>
            <p:ph type="subTitle" idx="1"/>
          </p:nvPr>
        </p:nvSpPr>
        <p:spPr>
          <a:xfrm>
            <a:off x="2701925" y="3886200"/>
            <a:ext cx="4114800" cy="1752600"/>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Clr>
                <a:srgbClr val="FFFFFF"/>
              </a:buClr>
              <a:buSzPts val="2400"/>
              <a:buFont typeface="Arial"/>
              <a:buNone/>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a:endParaRPr/>
          </a:p>
        </p:txBody>
      </p:sp>
      <p:sp>
        <p:nvSpPr>
          <p:cNvPr id="18" name="Google Shape;18;p4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lt1"/>
                </a:solidFill>
                <a:latin typeface="Arial"/>
                <a:ea typeface="Arial"/>
                <a:cs typeface="Arial"/>
                <a:sym typeface="Arial"/>
              </a:defRPr>
            </a:lvl1pPr>
            <a:lvl2pPr marL="0" lvl="1" indent="0" algn="r">
              <a:spcBef>
                <a:spcPts val="0"/>
              </a:spcBef>
              <a:spcAft>
                <a:spcPts val="0"/>
              </a:spcAft>
              <a:buNone/>
              <a:defRPr sz="1400" b="0" i="0" u="none" strike="noStrike" cap="none">
                <a:solidFill>
                  <a:schemeClr val="lt1"/>
                </a:solidFill>
                <a:latin typeface="Arial"/>
                <a:ea typeface="Arial"/>
                <a:cs typeface="Arial"/>
                <a:sym typeface="Arial"/>
              </a:defRPr>
            </a:lvl2pPr>
            <a:lvl3pPr marL="0" lvl="2" indent="0" algn="r">
              <a:spcBef>
                <a:spcPts val="0"/>
              </a:spcBef>
              <a:spcAft>
                <a:spcPts val="0"/>
              </a:spcAft>
              <a:buNone/>
              <a:defRPr sz="1400" b="0" i="0" u="none" strike="noStrike" cap="none">
                <a:solidFill>
                  <a:schemeClr val="lt1"/>
                </a:solidFill>
                <a:latin typeface="Arial"/>
                <a:ea typeface="Arial"/>
                <a:cs typeface="Arial"/>
                <a:sym typeface="Arial"/>
              </a:defRPr>
            </a:lvl3pPr>
            <a:lvl4pPr marL="0" lvl="3" indent="0" algn="r">
              <a:spcBef>
                <a:spcPts val="0"/>
              </a:spcBef>
              <a:spcAft>
                <a:spcPts val="0"/>
              </a:spcAft>
              <a:buNone/>
              <a:defRPr sz="1400" b="0" i="0" u="none" strike="noStrike" cap="none">
                <a:solidFill>
                  <a:schemeClr val="lt1"/>
                </a:solidFill>
                <a:latin typeface="Arial"/>
                <a:ea typeface="Arial"/>
                <a:cs typeface="Arial"/>
                <a:sym typeface="Arial"/>
              </a:defRPr>
            </a:lvl4pPr>
            <a:lvl5pPr marL="0" lvl="4" indent="0" algn="r">
              <a:spcBef>
                <a:spcPts val="0"/>
              </a:spcBef>
              <a:spcAft>
                <a:spcPts val="0"/>
              </a:spcAft>
              <a:buNone/>
              <a:defRPr sz="1400" b="0" i="0" u="none" strike="noStrike" cap="none">
                <a:solidFill>
                  <a:schemeClr val="lt1"/>
                </a:solidFill>
                <a:latin typeface="Arial"/>
                <a:ea typeface="Arial"/>
                <a:cs typeface="Arial"/>
                <a:sym typeface="Arial"/>
              </a:defRPr>
            </a:lvl5pPr>
            <a:lvl6pPr marL="0" lvl="5" indent="0" algn="r">
              <a:spcBef>
                <a:spcPts val="0"/>
              </a:spcBef>
              <a:spcAft>
                <a:spcPts val="0"/>
              </a:spcAft>
              <a:buNone/>
              <a:defRPr sz="1400" b="0" i="0" u="none" strike="noStrike" cap="none">
                <a:solidFill>
                  <a:schemeClr val="lt1"/>
                </a:solidFill>
                <a:latin typeface="Arial"/>
                <a:ea typeface="Arial"/>
                <a:cs typeface="Arial"/>
                <a:sym typeface="Arial"/>
              </a:defRPr>
            </a:lvl6pPr>
            <a:lvl7pPr marL="0" lvl="6" indent="0" algn="r">
              <a:spcBef>
                <a:spcPts val="0"/>
              </a:spcBef>
              <a:spcAft>
                <a:spcPts val="0"/>
              </a:spcAft>
              <a:buNone/>
              <a:defRPr sz="1400" b="0" i="0" u="none" strike="noStrike" cap="none">
                <a:solidFill>
                  <a:schemeClr val="lt1"/>
                </a:solidFill>
                <a:latin typeface="Arial"/>
                <a:ea typeface="Arial"/>
                <a:cs typeface="Arial"/>
                <a:sym typeface="Arial"/>
              </a:defRPr>
            </a:lvl7pPr>
            <a:lvl8pPr marL="0" lvl="7" indent="0" algn="r">
              <a:spcBef>
                <a:spcPts val="0"/>
              </a:spcBef>
              <a:spcAft>
                <a:spcPts val="0"/>
              </a:spcAft>
              <a:buNone/>
              <a:defRPr sz="1400" b="0" i="0" u="none" strike="noStrike" cap="none">
                <a:solidFill>
                  <a:schemeClr val="lt1"/>
                </a:solidFill>
                <a:latin typeface="Arial"/>
                <a:ea typeface="Arial"/>
                <a:cs typeface="Arial"/>
                <a:sym typeface="Arial"/>
              </a:defRPr>
            </a:lvl8pPr>
            <a:lvl9pPr marL="0" lvl="8" indent="0" algn="r">
              <a:spcBef>
                <a:spcPts val="0"/>
              </a:spcBef>
              <a:spcAft>
                <a:spcPts val="0"/>
              </a:spcAft>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65"/>
          <p:cNvSpPr txBox="1">
            <a:spLocks noGrp="1"/>
          </p:cNvSpPr>
          <p:nvPr>
            <p:ph type="title"/>
          </p:nvPr>
        </p:nvSpPr>
        <p:spPr>
          <a:xfrm>
            <a:off x="2703513" y="274638"/>
            <a:ext cx="6316662"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5"/>
          <p:cNvSpPr txBox="1">
            <a:spLocks noGrp="1"/>
          </p:cNvSpPr>
          <p:nvPr>
            <p:ph type="body" idx="1"/>
          </p:nvPr>
        </p:nvSpPr>
        <p:spPr>
          <a:xfrm rot="5400000">
            <a:off x="3594100" y="700088"/>
            <a:ext cx="4525963" cy="632618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5" name="Google Shape;75;p6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lt1"/>
                </a:solidFill>
                <a:latin typeface="Arial"/>
                <a:ea typeface="Arial"/>
                <a:cs typeface="Arial"/>
                <a:sym typeface="Arial"/>
              </a:defRPr>
            </a:lvl1pPr>
            <a:lvl2pPr marL="0" lvl="1" indent="0" algn="r">
              <a:spcBef>
                <a:spcPts val="0"/>
              </a:spcBef>
              <a:spcAft>
                <a:spcPts val="0"/>
              </a:spcAft>
              <a:buNone/>
              <a:defRPr sz="1400">
                <a:solidFill>
                  <a:schemeClr val="lt1"/>
                </a:solidFill>
                <a:latin typeface="Arial"/>
                <a:ea typeface="Arial"/>
                <a:cs typeface="Arial"/>
                <a:sym typeface="Arial"/>
              </a:defRPr>
            </a:lvl2pPr>
            <a:lvl3pPr marL="0" lvl="2" indent="0" algn="r">
              <a:spcBef>
                <a:spcPts val="0"/>
              </a:spcBef>
              <a:spcAft>
                <a:spcPts val="0"/>
              </a:spcAft>
              <a:buNone/>
              <a:defRPr sz="1400">
                <a:solidFill>
                  <a:schemeClr val="lt1"/>
                </a:solidFill>
                <a:latin typeface="Arial"/>
                <a:ea typeface="Arial"/>
                <a:cs typeface="Arial"/>
                <a:sym typeface="Arial"/>
              </a:defRPr>
            </a:lvl3pPr>
            <a:lvl4pPr marL="0" lvl="3" indent="0" algn="r">
              <a:spcBef>
                <a:spcPts val="0"/>
              </a:spcBef>
              <a:spcAft>
                <a:spcPts val="0"/>
              </a:spcAft>
              <a:buNone/>
              <a:defRPr sz="1400">
                <a:solidFill>
                  <a:schemeClr val="lt1"/>
                </a:solidFill>
                <a:latin typeface="Arial"/>
                <a:ea typeface="Arial"/>
                <a:cs typeface="Arial"/>
                <a:sym typeface="Arial"/>
              </a:defRPr>
            </a:lvl4pPr>
            <a:lvl5pPr marL="0" lvl="4" indent="0" algn="r">
              <a:spcBef>
                <a:spcPts val="0"/>
              </a:spcBef>
              <a:spcAft>
                <a:spcPts val="0"/>
              </a:spcAft>
              <a:buNone/>
              <a:defRPr sz="1400">
                <a:solidFill>
                  <a:schemeClr val="lt1"/>
                </a:solidFill>
                <a:latin typeface="Arial"/>
                <a:ea typeface="Arial"/>
                <a:cs typeface="Arial"/>
                <a:sym typeface="Arial"/>
              </a:defRPr>
            </a:lvl5pPr>
            <a:lvl6pPr marL="0" lvl="5" indent="0" algn="r">
              <a:spcBef>
                <a:spcPts val="0"/>
              </a:spcBef>
              <a:spcAft>
                <a:spcPts val="0"/>
              </a:spcAft>
              <a:buNone/>
              <a:defRPr sz="1400">
                <a:solidFill>
                  <a:schemeClr val="lt1"/>
                </a:solidFill>
                <a:latin typeface="Arial"/>
                <a:ea typeface="Arial"/>
                <a:cs typeface="Arial"/>
                <a:sym typeface="Arial"/>
              </a:defRPr>
            </a:lvl6pPr>
            <a:lvl7pPr marL="0" lvl="6" indent="0" algn="r">
              <a:spcBef>
                <a:spcPts val="0"/>
              </a:spcBef>
              <a:spcAft>
                <a:spcPts val="0"/>
              </a:spcAft>
              <a:buNone/>
              <a:defRPr sz="1400">
                <a:solidFill>
                  <a:schemeClr val="lt1"/>
                </a:solidFill>
                <a:latin typeface="Arial"/>
                <a:ea typeface="Arial"/>
                <a:cs typeface="Arial"/>
                <a:sym typeface="Arial"/>
              </a:defRPr>
            </a:lvl7pPr>
            <a:lvl8pPr marL="0" lvl="7" indent="0" algn="r">
              <a:spcBef>
                <a:spcPts val="0"/>
              </a:spcBef>
              <a:spcAft>
                <a:spcPts val="0"/>
              </a:spcAft>
              <a:buNone/>
              <a:defRPr sz="1400">
                <a:solidFill>
                  <a:schemeClr val="lt1"/>
                </a:solidFill>
                <a:latin typeface="Arial"/>
                <a:ea typeface="Arial"/>
                <a:cs typeface="Arial"/>
                <a:sym typeface="Arial"/>
              </a:defRPr>
            </a:lvl8pPr>
            <a:lvl9pPr marL="0" lvl="8" indent="0" algn="r">
              <a:spcBef>
                <a:spcPts val="0"/>
              </a:spcBef>
              <a:spcAft>
                <a:spcPts val="0"/>
              </a:spcAft>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66"/>
          <p:cNvSpPr txBox="1">
            <a:spLocks noGrp="1"/>
          </p:cNvSpPr>
          <p:nvPr>
            <p:ph type="title"/>
          </p:nvPr>
        </p:nvSpPr>
        <p:spPr>
          <a:xfrm rot="5400000">
            <a:off x="5303838" y="2409826"/>
            <a:ext cx="5851525" cy="15811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66"/>
          <p:cNvSpPr txBox="1">
            <a:spLocks noGrp="1"/>
          </p:cNvSpPr>
          <p:nvPr>
            <p:ph type="body" idx="1"/>
          </p:nvPr>
        </p:nvSpPr>
        <p:spPr>
          <a:xfrm rot="5400000">
            <a:off x="2064544" y="904082"/>
            <a:ext cx="5851525" cy="459263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1" name="Google Shape;81;p6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lt1"/>
                </a:solidFill>
                <a:latin typeface="Arial"/>
                <a:ea typeface="Arial"/>
                <a:cs typeface="Arial"/>
                <a:sym typeface="Arial"/>
              </a:defRPr>
            </a:lvl1pPr>
            <a:lvl2pPr marL="0" lvl="1" indent="0" algn="r">
              <a:spcBef>
                <a:spcPts val="0"/>
              </a:spcBef>
              <a:spcAft>
                <a:spcPts val="0"/>
              </a:spcAft>
              <a:buNone/>
              <a:defRPr sz="1400">
                <a:solidFill>
                  <a:schemeClr val="lt1"/>
                </a:solidFill>
                <a:latin typeface="Arial"/>
                <a:ea typeface="Arial"/>
                <a:cs typeface="Arial"/>
                <a:sym typeface="Arial"/>
              </a:defRPr>
            </a:lvl2pPr>
            <a:lvl3pPr marL="0" lvl="2" indent="0" algn="r">
              <a:spcBef>
                <a:spcPts val="0"/>
              </a:spcBef>
              <a:spcAft>
                <a:spcPts val="0"/>
              </a:spcAft>
              <a:buNone/>
              <a:defRPr sz="1400">
                <a:solidFill>
                  <a:schemeClr val="lt1"/>
                </a:solidFill>
                <a:latin typeface="Arial"/>
                <a:ea typeface="Arial"/>
                <a:cs typeface="Arial"/>
                <a:sym typeface="Arial"/>
              </a:defRPr>
            </a:lvl3pPr>
            <a:lvl4pPr marL="0" lvl="3" indent="0" algn="r">
              <a:spcBef>
                <a:spcPts val="0"/>
              </a:spcBef>
              <a:spcAft>
                <a:spcPts val="0"/>
              </a:spcAft>
              <a:buNone/>
              <a:defRPr sz="1400">
                <a:solidFill>
                  <a:schemeClr val="lt1"/>
                </a:solidFill>
                <a:latin typeface="Arial"/>
                <a:ea typeface="Arial"/>
                <a:cs typeface="Arial"/>
                <a:sym typeface="Arial"/>
              </a:defRPr>
            </a:lvl4pPr>
            <a:lvl5pPr marL="0" lvl="4" indent="0" algn="r">
              <a:spcBef>
                <a:spcPts val="0"/>
              </a:spcBef>
              <a:spcAft>
                <a:spcPts val="0"/>
              </a:spcAft>
              <a:buNone/>
              <a:defRPr sz="1400">
                <a:solidFill>
                  <a:schemeClr val="lt1"/>
                </a:solidFill>
                <a:latin typeface="Arial"/>
                <a:ea typeface="Arial"/>
                <a:cs typeface="Arial"/>
                <a:sym typeface="Arial"/>
              </a:defRPr>
            </a:lvl5pPr>
            <a:lvl6pPr marL="0" lvl="5" indent="0" algn="r">
              <a:spcBef>
                <a:spcPts val="0"/>
              </a:spcBef>
              <a:spcAft>
                <a:spcPts val="0"/>
              </a:spcAft>
              <a:buNone/>
              <a:defRPr sz="1400">
                <a:solidFill>
                  <a:schemeClr val="lt1"/>
                </a:solidFill>
                <a:latin typeface="Arial"/>
                <a:ea typeface="Arial"/>
                <a:cs typeface="Arial"/>
                <a:sym typeface="Arial"/>
              </a:defRPr>
            </a:lvl6pPr>
            <a:lvl7pPr marL="0" lvl="6" indent="0" algn="r">
              <a:spcBef>
                <a:spcPts val="0"/>
              </a:spcBef>
              <a:spcAft>
                <a:spcPts val="0"/>
              </a:spcAft>
              <a:buNone/>
              <a:defRPr sz="1400">
                <a:solidFill>
                  <a:schemeClr val="lt1"/>
                </a:solidFill>
                <a:latin typeface="Arial"/>
                <a:ea typeface="Arial"/>
                <a:cs typeface="Arial"/>
                <a:sym typeface="Arial"/>
              </a:defRPr>
            </a:lvl7pPr>
            <a:lvl8pPr marL="0" lvl="7" indent="0" algn="r">
              <a:spcBef>
                <a:spcPts val="0"/>
              </a:spcBef>
              <a:spcAft>
                <a:spcPts val="0"/>
              </a:spcAft>
              <a:buNone/>
              <a:defRPr sz="1400">
                <a:solidFill>
                  <a:schemeClr val="lt1"/>
                </a:solidFill>
                <a:latin typeface="Arial"/>
                <a:ea typeface="Arial"/>
                <a:cs typeface="Arial"/>
                <a:sym typeface="Arial"/>
              </a:defRPr>
            </a:lvl8pPr>
            <a:lvl9pPr marL="0" lvl="8" indent="0" algn="r">
              <a:spcBef>
                <a:spcPts val="0"/>
              </a:spcBef>
              <a:spcAft>
                <a:spcPts val="0"/>
              </a:spcAft>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8"/>
        <p:cNvGrpSpPr/>
        <p:nvPr/>
      </p:nvGrpSpPr>
      <p:grpSpPr>
        <a:xfrm>
          <a:off x="0" y="0"/>
          <a:ext cx="0" cy="0"/>
          <a:chOff x="0" y="0"/>
          <a:chExt cx="0" cy="0"/>
        </a:xfrm>
      </p:grpSpPr>
      <p:sp>
        <p:nvSpPr>
          <p:cNvPr id="99" name="Google Shape;99;p52"/>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52"/>
          <p:cNvSpPr txBox="1">
            <a:spLocks noGrp="1"/>
          </p:cNvSpPr>
          <p:nvPr>
            <p:ph type="body" idx="1"/>
          </p:nvPr>
        </p:nvSpPr>
        <p:spPr>
          <a:xfrm>
            <a:off x="455613" y="1600200"/>
            <a:ext cx="8226425"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5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5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5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lt1"/>
                </a:solidFill>
                <a:latin typeface="Arial"/>
                <a:ea typeface="Arial"/>
                <a:cs typeface="Arial"/>
                <a:sym typeface="Arial"/>
              </a:defRPr>
            </a:lvl1pPr>
            <a:lvl2pPr marL="0" lvl="1" indent="0" algn="r">
              <a:spcBef>
                <a:spcPts val="0"/>
              </a:spcBef>
              <a:spcAft>
                <a:spcPts val="0"/>
              </a:spcAft>
              <a:buNone/>
              <a:defRPr sz="1400">
                <a:solidFill>
                  <a:schemeClr val="lt1"/>
                </a:solidFill>
                <a:latin typeface="Arial"/>
                <a:ea typeface="Arial"/>
                <a:cs typeface="Arial"/>
                <a:sym typeface="Arial"/>
              </a:defRPr>
            </a:lvl2pPr>
            <a:lvl3pPr marL="0" lvl="2" indent="0" algn="r">
              <a:spcBef>
                <a:spcPts val="0"/>
              </a:spcBef>
              <a:spcAft>
                <a:spcPts val="0"/>
              </a:spcAft>
              <a:buNone/>
              <a:defRPr sz="1400">
                <a:solidFill>
                  <a:schemeClr val="lt1"/>
                </a:solidFill>
                <a:latin typeface="Arial"/>
                <a:ea typeface="Arial"/>
                <a:cs typeface="Arial"/>
                <a:sym typeface="Arial"/>
              </a:defRPr>
            </a:lvl3pPr>
            <a:lvl4pPr marL="0" lvl="3" indent="0" algn="r">
              <a:spcBef>
                <a:spcPts val="0"/>
              </a:spcBef>
              <a:spcAft>
                <a:spcPts val="0"/>
              </a:spcAft>
              <a:buNone/>
              <a:defRPr sz="1400">
                <a:solidFill>
                  <a:schemeClr val="lt1"/>
                </a:solidFill>
                <a:latin typeface="Arial"/>
                <a:ea typeface="Arial"/>
                <a:cs typeface="Arial"/>
                <a:sym typeface="Arial"/>
              </a:defRPr>
            </a:lvl4pPr>
            <a:lvl5pPr marL="0" lvl="4" indent="0" algn="r">
              <a:spcBef>
                <a:spcPts val="0"/>
              </a:spcBef>
              <a:spcAft>
                <a:spcPts val="0"/>
              </a:spcAft>
              <a:buNone/>
              <a:defRPr sz="1400">
                <a:solidFill>
                  <a:schemeClr val="lt1"/>
                </a:solidFill>
                <a:latin typeface="Arial"/>
                <a:ea typeface="Arial"/>
                <a:cs typeface="Arial"/>
                <a:sym typeface="Arial"/>
              </a:defRPr>
            </a:lvl5pPr>
            <a:lvl6pPr marL="0" lvl="5" indent="0" algn="r">
              <a:spcBef>
                <a:spcPts val="0"/>
              </a:spcBef>
              <a:spcAft>
                <a:spcPts val="0"/>
              </a:spcAft>
              <a:buNone/>
              <a:defRPr sz="1400">
                <a:solidFill>
                  <a:schemeClr val="lt1"/>
                </a:solidFill>
                <a:latin typeface="Arial"/>
                <a:ea typeface="Arial"/>
                <a:cs typeface="Arial"/>
                <a:sym typeface="Arial"/>
              </a:defRPr>
            </a:lvl6pPr>
            <a:lvl7pPr marL="0" lvl="6" indent="0" algn="r">
              <a:spcBef>
                <a:spcPts val="0"/>
              </a:spcBef>
              <a:spcAft>
                <a:spcPts val="0"/>
              </a:spcAft>
              <a:buNone/>
              <a:defRPr sz="1400">
                <a:solidFill>
                  <a:schemeClr val="lt1"/>
                </a:solidFill>
                <a:latin typeface="Arial"/>
                <a:ea typeface="Arial"/>
                <a:cs typeface="Arial"/>
                <a:sym typeface="Arial"/>
              </a:defRPr>
            </a:lvl7pPr>
            <a:lvl8pPr marL="0" lvl="7" indent="0" algn="r">
              <a:spcBef>
                <a:spcPts val="0"/>
              </a:spcBef>
              <a:spcAft>
                <a:spcPts val="0"/>
              </a:spcAft>
              <a:buNone/>
              <a:defRPr sz="1400">
                <a:solidFill>
                  <a:schemeClr val="lt1"/>
                </a:solidFill>
                <a:latin typeface="Arial"/>
                <a:ea typeface="Arial"/>
                <a:cs typeface="Arial"/>
                <a:sym typeface="Arial"/>
              </a:defRPr>
            </a:lvl8pPr>
            <a:lvl9pPr marL="0" lvl="8" indent="0" algn="r">
              <a:spcBef>
                <a:spcPts val="0"/>
              </a:spcBef>
              <a:spcAft>
                <a:spcPts val="0"/>
              </a:spcAft>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4"/>
        <p:cNvGrpSpPr/>
        <p:nvPr/>
      </p:nvGrpSpPr>
      <p:grpSpPr>
        <a:xfrm>
          <a:off x="0" y="0"/>
          <a:ext cx="0" cy="0"/>
          <a:chOff x="0" y="0"/>
          <a:chExt cx="0" cy="0"/>
        </a:xfrm>
      </p:grpSpPr>
      <p:sp>
        <p:nvSpPr>
          <p:cNvPr id="105" name="Google Shape;105;p5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lt1"/>
                </a:solidFill>
                <a:latin typeface="Arial"/>
                <a:ea typeface="Arial"/>
                <a:cs typeface="Arial"/>
                <a:sym typeface="Arial"/>
              </a:defRPr>
            </a:lvl1pPr>
            <a:lvl2pPr marL="0" lvl="1" indent="0" algn="r">
              <a:spcBef>
                <a:spcPts val="0"/>
              </a:spcBef>
              <a:spcAft>
                <a:spcPts val="0"/>
              </a:spcAft>
              <a:buNone/>
              <a:defRPr sz="1400">
                <a:solidFill>
                  <a:schemeClr val="lt1"/>
                </a:solidFill>
                <a:latin typeface="Arial"/>
                <a:ea typeface="Arial"/>
                <a:cs typeface="Arial"/>
                <a:sym typeface="Arial"/>
              </a:defRPr>
            </a:lvl2pPr>
            <a:lvl3pPr marL="0" lvl="2" indent="0" algn="r">
              <a:spcBef>
                <a:spcPts val="0"/>
              </a:spcBef>
              <a:spcAft>
                <a:spcPts val="0"/>
              </a:spcAft>
              <a:buNone/>
              <a:defRPr sz="1400">
                <a:solidFill>
                  <a:schemeClr val="lt1"/>
                </a:solidFill>
                <a:latin typeface="Arial"/>
                <a:ea typeface="Arial"/>
                <a:cs typeface="Arial"/>
                <a:sym typeface="Arial"/>
              </a:defRPr>
            </a:lvl3pPr>
            <a:lvl4pPr marL="0" lvl="3" indent="0" algn="r">
              <a:spcBef>
                <a:spcPts val="0"/>
              </a:spcBef>
              <a:spcAft>
                <a:spcPts val="0"/>
              </a:spcAft>
              <a:buNone/>
              <a:defRPr sz="1400">
                <a:solidFill>
                  <a:schemeClr val="lt1"/>
                </a:solidFill>
                <a:latin typeface="Arial"/>
                <a:ea typeface="Arial"/>
                <a:cs typeface="Arial"/>
                <a:sym typeface="Arial"/>
              </a:defRPr>
            </a:lvl4pPr>
            <a:lvl5pPr marL="0" lvl="4" indent="0" algn="r">
              <a:spcBef>
                <a:spcPts val="0"/>
              </a:spcBef>
              <a:spcAft>
                <a:spcPts val="0"/>
              </a:spcAft>
              <a:buNone/>
              <a:defRPr sz="1400">
                <a:solidFill>
                  <a:schemeClr val="lt1"/>
                </a:solidFill>
                <a:latin typeface="Arial"/>
                <a:ea typeface="Arial"/>
                <a:cs typeface="Arial"/>
                <a:sym typeface="Arial"/>
              </a:defRPr>
            </a:lvl5pPr>
            <a:lvl6pPr marL="0" lvl="5" indent="0" algn="r">
              <a:spcBef>
                <a:spcPts val="0"/>
              </a:spcBef>
              <a:spcAft>
                <a:spcPts val="0"/>
              </a:spcAft>
              <a:buNone/>
              <a:defRPr sz="1400">
                <a:solidFill>
                  <a:schemeClr val="lt1"/>
                </a:solidFill>
                <a:latin typeface="Arial"/>
                <a:ea typeface="Arial"/>
                <a:cs typeface="Arial"/>
                <a:sym typeface="Arial"/>
              </a:defRPr>
            </a:lvl6pPr>
            <a:lvl7pPr marL="0" lvl="6" indent="0" algn="r">
              <a:spcBef>
                <a:spcPts val="0"/>
              </a:spcBef>
              <a:spcAft>
                <a:spcPts val="0"/>
              </a:spcAft>
              <a:buNone/>
              <a:defRPr sz="1400">
                <a:solidFill>
                  <a:schemeClr val="lt1"/>
                </a:solidFill>
                <a:latin typeface="Arial"/>
                <a:ea typeface="Arial"/>
                <a:cs typeface="Arial"/>
                <a:sym typeface="Arial"/>
              </a:defRPr>
            </a:lvl7pPr>
            <a:lvl8pPr marL="0" lvl="7" indent="0" algn="r">
              <a:spcBef>
                <a:spcPts val="0"/>
              </a:spcBef>
              <a:spcAft>
                <a:spcPts val="0"/>
              </a:spcAft>
              <a:buNone/>
              <a:defRPr sz="1400">
                <a:solidFill>
                  <a:schemeClr val="lt1"/>
                </a:solidFill>
                <a:latin typeface="Arial"/>
                <a:ea typeface="Arial"/>
                <a:cs typeface="Arial"/>
                <a:sym typeface="Arial"/>
              </a:defRPr>
            </a:lvl8pPr>
            <a:lvl9pPr marL="0" lvl="8" indent="0" algn="r">
              <a:spcBef>
                <a:spcPts val="0"/>
              </a:spcBef>
              <a:spcAft>
                <a:spcPts val="0"/>
              </a:spcAft>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54"/>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54"/>
          <p:cNvSpPr txBox="1">
            <a:spLocks noGrp="1"/>
          </p:cNvSpPr>
          <p:nvPr>
            <p:ph type="body" idx="1"/>
          </p:nvPr>
        </p:nvSpPr>
        <p:spPr>
          <a:xfrm>
            <a:off x="455613" y="1600200"/>
            <a:ext cx="4037012"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Font typeface="Arial"/>
              <a:buChar char="•"/>
              <a:defRPr sz="2800"/>
            </a:lvl1pPr>
            <a:lvl2pPr marL="914400" lvl="1" indent="-381000" algn="l">
              <a:spcBef>
                <a:spcPts val="480"/>
              </a:spcBef>
              <a:spcAft>
                <a:spcPts val="0"/>
              </a:spcAft>
              <a:buSzPts val="2400"/>
              <a:buFont typeface="Arial"/>
              <a:buChar char="•"/>
              <a:defRPr sz="2400"/>
            </a:lvl2pPr>
            <a:lvl3pPr marL="1371600" lvl="2" indent="-355600" algn="l">
              <a:spcBef>
                <a:spcPts val="400"/>
              </a:spcBef>
              <a:spcAft>
                <a:spcPts val="0"/>
              </a:spcAft>
              <a:buSzPts val="2000"/>
              <a:buFont typeface="Arial"/>
              <a:buChar char="•"/>
              <a:defRPr sz="2000"/>
            </a:lvl3pPr>
            <a:lvl4pPr marL="1828800" lvl="3" indent="-342900" algn="l">
              <a:spcBef>
                <a:spcPts val="360"/>
              </a:spcBef>
              <a:spcAft>
                <a:spcPts val="0"/>
              </a:spcAft>
              <a:buSzPts val="1800"/>
              <a:buFont typeface="Arial"/>
              <a:buChar char="•"/>
              <a:defRPr sz="1800"/>
            </a:lvl4pPr>
            <a:lvl5pPr marL="2286000" lvl="4" indent="-342900" algn="l">
              <a:spcBef>
                <a:spcPts val="360"/>
              </a:spcBef>
              <a:spcAft>
                <a:spcPts val="0"/>
              </a:spcAft>
              <a:buSzPts val="1800"/>
              <a:buFont typeface="Arial"/>
              <a:buChar char="•"/>
              <a:defRPr sz="1800"/>
            </a:lvl5pPr>
            <a:lvl6pPr marL="2743200" lvl="5" indent="-342900" algn="l">
              <a:spcBef>
                <a:spcPts val="360"/>
              </a:spcBef>
              <a:spcAft>
                <a:spcPts val="0"/>
              </a:spcAft>
              <a:buSzPts val="1800"/>
              <a:buFont typeface="Arial"/>
              <a:buChar char="•"/>
              <a:defRPr sz="1800"/>
            </a:lvl6pPr>
            <a:lvl7pPr marL="3200400" lvl="6" indent="-342900" algn="l">
              <a:spcBef>
                <a:spcPts val="360"/>
              </a:spcBef>
              <a:spcAft>
                <a:spcPts val="0"/>
              </a:spcAft>
              <a:buSzPts val="1800"/>
              <a:buFont typeface="Arial"/>
              <a:buChar char="•"/>
              <a:defRPr sz="1800"/>
            </a:lvl7pPr>
            <a:lvl8pPr marL="3657600" lvl="7" indent="-342900" algn="l">
              <a:spcBef>
                <a:spcPts val="360"/>
              </a:spcBef>
              <a:spcAft>
                <a:spcPts val="0"/>
              </a:spcAft>
              <a:buSzPts val="1800"/>
              <a:buFont typeface="Arial"/>
              <a:buChar char="•"/>
              <a:defRPr sz="1800"/>
            </a:lvl8pPr>
            <a:lvl9pPr marL="4114800" lvl="8" indent="-342900" algn="l">
              <a:spcBef>
                <a:spcPts val="360"/>
              </a:spcBef>
              <a:spcAft>
                <a:spcPts val="0"/>
              </a:spcAft>
              <a:buSzPts val="1800"/>
              <a:buFont typeface="Arial"/>
              <a:buChar char="•"/>
              <a:defRPr sz="1800"/>
            </a:lvl9pPr>
          </a:lstStyle>
          <a:p>
            <a:endParaRPr/>
          </a:p>
        </p:txBody>
      </p:sp>
      <p:sp>
        <p:nvSpPr>
          <p:cNvPr id="111" name="Google Shape;111;p54"/>
          <p:cNvSpPr txBox="1">
            <a:spLocks noGrp="1"/>
          </p:cNvSpPr>
          <p:nvPr>
            <p:ph type="body" idx="2"/>
          </p:nvPr>
        </p:nvSpPr>
        <p:spPr>
          <a:xfrm>
            <a:off x="4645025" y="1600200"/>
            <a:ext cx="4037013"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Font typeface="Arial"/>
              <a:buChar char="•"/>
              <a:defRPr sz="2800"/>
            </a:lvl1pPr>
            <a:lvl2pPr marL="914400" lvl="1" indent="-381000" algn="l">
              <a:spcBef>
                <a:spcPts val="480"/>
              </a:spcBef>
              <a:spcAft>
                <a:spcPts val="0"/>
              </a:spcAft>
              <a:buSzPts val="2400"/>
              <a:buFont typeface="Arial"/>
              <a:buChar char="•"/>
              <a:defRPr sz="2400"/>
            </a:lvl2pPr>
            <a:lvl3pPr marL="1371600" lvl="2" indent="-355600" algn="l">
              <a:spcBef>
                <a:spcPts val="400"/>
              </a:spcBef>
              <a:spcAft>
                <a:spcPts val="0"/>
              </a:spcAft>
              <a:buSzPts val="2000"/>
              <a:buFont typeface="Arial"/>
              <a:buChar char="•"/>
              <a:defRPr sz="2000"/>
            </a:lvl3pPr>
            <a:lvl4pPr marL="1828800" lvl="3" indent="-342900" algn="l">
              <a:spcBef>
                <a:spcPts val="360"/>
              </a:spcBef>
              <a:spcAft>
                <a:spcPts val="0"/>
              </a:spcAft>
              <a:buSzPts val="1800"/>
              <a:buFont typeface="Arial"/>
              <a:buChar char="•"/>
              <a:defRPr sz="1800"/>
            </a:lvl4pPr>
            <a:lvl5pPr marL="2286000" lvl="4" indent="-342900" algn="l">
              <a:spcBef>
                <a:spcPts val="360"/>
              </a:spcBef>
              <a:spcAft>
                <a:spcPts val="0"/>
              </a:spcAft>
              <a:buSzPts val="1800"/>
              <a:buFont typeface="Arial"/>
              <a:buChar char="•"/>
              <a:defRPr sz="1800"/>
            </a:lvl5pPr>
            <a:lvl6pPr marL="2743200" lvl="5" indent="-342900" algn="l">
              <a:spcBef>
                <a:spcPts val="360"/>
              </a:spcBef>
              <a:spcAft>
                <a:spcPts val="0"/>
              </a:spcAft>
              <a:buSzPts val="1800"/>
              <a:buFont typeface="Arial"/>
              <a:buChar char="•"/>
              <a:defRPr sz="1800"/>
            </a:lvl6pPr>
            <a:lvl7pPr marL="3200400" lvl="6" indent="-342900" algn="l">
              <a:spcBef>
                <a:spcPts val="360"/>
              </a:spcBef>
              <a:spcAft>
                <a:spcPts val="0"/>
              </a:spcAft>
              <a:buSzPts val="1800"/>
              <a:buFont typeface="Arial"/>
              <a:buChar char="•"/>
              <a:defRPr sz="1800"/>
            </a:lvl7pPr>
            <a:lvl8pPr marL="3657600" lvl="7" indent="-342900" algn="l">
              <a:spcBef>
                <a:spcPts val="360"/>
              </a:spcBef>
              <a:spcAft>
                <a:spcPts val="0"/>
              </a:spcAft>
              <a:buSzPts val="1800"/>
              <a:buFont typeface="Arial"/>
              <a:buChar char="•"/>
              <a:defRPr sz="1800"/>
            </a:lvl8pPr>
            <a:lvl9pPr marL="4114800" lvl="8" indent="-342900" algn="l">
              <a:spcBef>
                <a:spcPts val="360"/>
              </a:spcBef>
              <a:spcAft>
                <a:spcPts val="0"/>
              </a:spcAft>
              <a:buSzPts val="1800"/>
              <a:buFont typeface="Arial"/>
              <a:buChar char="•"/>
              <a:defRPr sz="1800"/>
            </a:lvl9pPr>
          </a:lstStyle>
          <a:p>
            <a:endParaRPr/>
          </a:p>
        </p:txBody>
      </p:sp>
      <p:sp>
        <p:nvSpPr>
          <p:cNvPr id="112" name="Google Shape;112;p5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5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5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lt1"/>
                </a:solidFill>
                <a:latin typeface="Arial"/>
                <a:ea typeface="Arial"/>
                <a:cs typeface="Arial"/>
                <a:sym typeface="Arial"/>
              </a:defRPr>
            </a:lvl1pPr>
            <a:lvl2pPr marL="0" lvl="1" indent="0" algn="r">
              <a:spcBef>
                <a:spcPts val="0"/>
              </a:spcBef>
              <a:spcAft>
                <a:spcPts val="0"/>
              </a:spcAft>
              <a:buNone/>
              <a:defRPr sz="1400">
                <a:solidFill>
                  <a:schemeClr val="lt1"/>
                </a:solidFill>
                <a:latin typeface="Arial"/>
                <a:ea typeface="Arial"/>
                <a:cs typeface="Arial"/>
                <a:sym typeface="Arial"/>
              </a:defRPr>
            </a:lvl2pPr>
            <a:lvl3pPr marL="0" lvl="2" indent="0" algn="r">
              <a:spcBef>
                <a:spcPts val="0"/>
              </a:spcBef>
              <a:spcAft>
                <a:spcPts val="0"/>
              </a:spcAft>
              <a:buNone/>
              <a:defRPr sz="1400">
                <a:solidFill>
                  <a:schemeClr val="lt1"/>
                </a:solidFill>
                <a:latin typeface="Arial"/>
                <a:ea typeface="Arial"/>
                <a:cs typeface="Arial"/>
                <a:sym typeface="Arial"/>
              </a:defRPr>
            </a:lvl3pPr>
            <a:lvl4pPr marL="0" lvl="3" indent="0" algn="r">
              <a:spcBef>
                <a:spcPts val="0"/>
              </a:spcBef>
              <a:spcAft>
                <a:spcPts val="0"/>
              </a:spcAft>
              <a:buNone/>
              <a:defRPr sz="1400">
                <a:solidFill>
                  <a:schemeClr val="lt1"/>
                </a:solidFill>
                <a:latin typeface="Arial"/>
                <a:ea typeface="Arial"/>
                <a:cs typeface="Arial"/>
                <a:sym typeface="Arial"/>
              </a:defRPr>
            </a:lvl4pPr>
            <a:lvl5pPr marL="0" lvl="4" indent="0" algn="r">
              <a:spcBef>
                <a:spcPts val="0"/>
              </a:spcBef>
              <a:spcAft>
                <a:spcPts val="0"/>
              </a:spcAft>
              <a:buNone/>
              <a:defRPr sz="1400">
                <a:solidFill>
                  <a:schemeClr val="lt1"/>
                </a:solidFill>
                <a:latin typeface="Arial"/>
                <a:ea typeface="Arial"/>
                <a:cs typeface="Arial"/>
                <a:sym typeface="Arial"/>
              </a:defRPr>
            </a:lvl5pPr>
            <a:lvl6pPr marL="0" lvl="5" indent="0" algn="r">
              <a:spcBef>
                <a:spcPts val="0"/>
              </a:spcBef>
              <a:spcAft>
                <a:spcPts val="0"/>
              </a:spcAft>
              <a:buNone/>
              <a:defRPr sz="1400">
                <a:solidFill>
                  <a:schemeClr val="lt1"/>
                </a:solidFill>
                <a:latin typeface="Arial"/>
                <a:ea typeface="Arial"/>
                <a:cs typeface="Arial"/>
                <a:sym typeface="Arial"/>
              </a:defRPr>
            </a:lvl6pPr>
            <a:lvl7pPr marL="0" lvl="6" indent="0" algn="r">
              <a:spcBef>
                <a:spcPts val="0"/>
              </a:spcBef>
              <a:spcAft>
                <a:spcPts val="0"/>
              </a:spcAft>
              <a:buNone/>
              <a:defRPr sz="1400">
                <a:solidFill>
                  <a:schemeClr val="lt1"/>
                </a:solidFill>
                <a:latin typeface="Arial"/>
                <a:ea typeface="Arial"/>
                <a:cs typeface="Arial"/>
                <a:sym typeface="Arial"/>
              </a:defRPr>
            </a:lvl7pPr>
            <a:lvl8pPr marL="0" lvl="7" indent="0" algn="r">
              <a:spcBef>
                <a:spcPts val="0"/>
              </a:spcBef>
              <a:spcAft>
                <a:spcPts val="0"/>
              </a:spcAft>
              <a:buNone/>
              <a:defRPr sz="1400">
                <a:solidFill>
                  <a:schemeClr val="lt1"/>
                </a:solidFill>
                <a:latin typeface="Arial"/>
                <a:ea typeface="Arial"/>
                <a:cs typeface="Arial"/>
                <a:sym typeface="Arial"/>
              </a:defRPr>
            </a:lvl8pPr>
            <a:lvl9pPr marL="0" lvl="8" indent="0" algn="r">
              <a:spcBef>
                <a:spcPts val="0"/>
              </a:spcBef>
              <a:spcAft>
                <a:spcPts val="0"/>
              </a:spcAft>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15"/>
        <p:cNvGrpSpPr/>
        <p:nvPr/>
      </p:nvGrpSpPr>
      <p:grpSpPr>
        <a:xfrm>
          <a:off x="0" y="0"/>
          <a:ext cx="0" cy="0"/>
          <a:chOff x="0" y="0"/>
          <a:chExt cx="0" cy="0"/>
        </a:xfrm>
      </p:grpSpPr>
      <p:sp>
        <p:nvSpPr>
          <p:cNvPr id="116" name="Google Shape;116;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5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8" name="Google Shape;118;p5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9" name="Google Shape;119;p5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5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5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lt1"/>
                </a:solidFill>
                <a:latin typeface="Arial"/>
                <a:ea typeface="Arial"/>
                <a:cs typeface="Arial"/>
                <a:sym typeface="Arial"/>
              </a:defRPr>
            </a:lvl1pPr>
            <a:lvl2pPr marL="0" marR="0" lvl="1" indent="0" algn="r">
              <a:spcBef>
                <a:spcPts val="0"/>
              </a:spcBef>
              <a:spcAft>
                <a:spcPts val="0"/>
              </a:spcAft>
              <a:buNone/>
              <a:defRPr sz="1400">
                <a:solidFill>
                  <a:schemeClr val="lt1"/>
                </a:solidFill>
                <a:latin typeface="Arial"/>
                <a:ea typeface="Arial"/>
                <a:cs typeface="Arial"/>
                <a:sym typeface="Arial"/>
              </a:defRPr>
            </a:lvl2pPr>
            <a:lvl3pPr marL="0" marR="0" lvl="2" indent="0" algn="r">
              <a:spcBef>
                <a:spcPts val="0"/>
              </a:spcBef>
              <a:spcAft>
                <a:spcPts val="0"/>
              </a:spcAft>
              <a:buNone/>
              <a:defRPr sz="1400">
                <a:solidFill>
                  <a:schemeClr val="lt1"/>
                </a:solidFill>
                <a:latin typeface="Arial"/>
                <a:ea typeface="Arial"/>
                <a:cs typeface="Arial"/>
                <a:sym typeface="Arial"/>
              </a:defRPr>
            </a:lvl3pPr>
            <a:lvl4pPr marL="0" marR="0" lvl="3" indent="0" algn="r">
              <a:spcBef>
                <a:spcPts val="0"/>
              </a:spcBef>
              <a:spcAft>
                <a:spcPts val="0"/>
              </a:spcAft>
              <a:buNone/>
              <a:defRPr sz="1400">
                <a:solidFill>
                  <a:schemeClr val="lt1"/>
                </a:solidFill>
                <a:latin typeface="Arial"/>
                <a:ea typeface="Arial"/>
                <a:cs typeface="Arial"/>
                <a:sym typeface="Arial"/>
              </a:defRPr>
            </a:lvl4pPr>
            <a:lvl5pPr marL="0" marR="0" lvl="4" indent="0" algn="r">
              <a:spcBef>
                <a:spcPts val="0"/>
              </a:spcBef>
              <a:spcAft>
                <a:spcPts val="0"/>
              </a:spcAft>
              <a:buNone/>
              <a:defRPr sz="1400">
                <a:solidFill>
                  <a:schemeClr val="lt1"/>
                </a:solidFill>
                <a:latin typeface="Arial"/>
                <a:ea typeface="Arial"/>
                <a:cs typeface="Arial"/>
                <a:sym typeface="Arial"/>
              </a:defRPr>
            </a:lvl5pPr>
            <a:lvl6pPr marL="0" marR="0" lvl="5" indent="0" algn="r">
              <a:spcBef>
                <a:spcPts val="0"/>
              </a:spcBef>
              <a:spcAft>
                <a:spcPts val="0"/>
              </a:spcAft>
              <a:buNone/>
              <a:defRPr sz="1400">
                <a:solidFill>
                  <a:schemeClr val="lt1"/>
                </a:solidFill>
                <a:latin typeface="Arial"/>
                <a:ea typeface="Arial"/>
                <a:cs typeface="Arial"/>
                <a:sym typeface="Arial"/>
              </a:defRPr>
            </a:lvl6pPr>
            <a:lvl7pPr marL="0" marR="0" lvl="6" indent="0" algn="r">
              <a:spcBef>
                <a:spcPts val="0"/>
              </a:spcBef>
              <a:spcAft>
                <a:spcPts val="0"/>
              </a:spcAft>
              <a:buNone/>
              <a:defRPr sz="1400">
                <a:solidFill>
                  <a:schemeClr val="lt1"/>
                </a:solidFill>
                <a:latin typeface="Arial"/>
                <a:ea typeface="Arial"/>
                <a:cs typeface="Arial"/>
                <a:sym typeface="Arial"/>
              </a:defRPr>
            </a:lvl7pPr>
            <a:lvl8pPr marL="0" marR="0" lvl="7" indent="0" algn="r">
              <a:spcBef>
                <a:spcPts val="0"/>
              </a:spcBef>
              <a:spcAft>
                <a:spcPts val="0"/>
              </a:spcAft>
              <a:buNone/>
              <a:defRPr sz="1400">
                <a:solidFill>
                  <a:schemeClr val="lt1"/>
                </a:solidFill>
                <a:latin typeface="Arial"/>
                <a:ea typeface="Arial"/>
                <a:cs typeface="Arial"/>
                <a:sym typeface="Arial"/>
              </a:defRPr>
            </a:lvl8pPr>
            <a:lvl9pPr marL="0" marR="0" lvl="8" indent="0" algn="r">
              <a:spcBef>
                <a:spcPts val="0"/>
              </a:spcBef>
              <a:spcAft>
                <a:spcPts val="0"/>
              </a:spcAft>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122"/>
        <p:cNvGrpSpPr/>
        <p:nvPr/>
      </p:nvGrpSpPr>
      <p:grpSpPr>
        <a:xfrm>
          <a:off x="0" y="0"/>
          <a:ext cx="0" cy="0"/>
          <a:chOff x="0" y="0"/>
          <a:chExt cx="0" cy="0"/>
        </a:xfrm>
      </p:grpSpPr>
      <p:sp>
        <p:nvSpPr>
          <p:cNvPr id="123" name="Google Shape;123;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5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25" name="Google Shape;125;p56"/>
          <p:cNvSpPr txBox="1">
            <a:spLocks noGrp="1"/>
          </p:cNvSpPr>
          <p:nvPr>
            <p:ph type="body" idx="2"/>
          </p:nvPr>
        </p:nvSpPr>
        <p:spPr>
          <a:xfrm>
            <a:off x="4648200" y="1600200"/>
            <a:ext cx="4038600" cy="21859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26" name="Google Shape;126;p56"/>
          <p:cNvSpPr txBox="1">
            <a:spLocks noGrp="1"/>
          </p:cNvSpPr>
          <p:nvPr>
            <p:ph type="body" idx="3"/>
          </p:nvPr>
        </p:nvSpPr>
        <p:spPr>
          <a:xfrm>
            <a:off x="4648200" y="3938588"/>
            <a:ext cx="4038600" cy="218757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27" name="Google Shape;127;p5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5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5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lt1"/>
                </a:solidFill>
                <a:latin typeface="Arial"/>
                <a:ea typeface="Arial"/>
                <a:cs typeface="Arial"/>
                <a:sym typeface="Arial"/>
              </a:defRPr>
            </a:lvl1pPr>
            <a:lvl2pPr marL="0" marR="0" lvl="1" indent="0" algn="r">
              <a:spcBef>
                <a:spcPts val="0"/>
              </a:spcBef>
              <a:spcAft>
                <a:spcPts val="0"/>
              </a:spcAft>
              <a:buNone/>
              <a:defRPr sz="1400">
                <a:solidFill>
                  <a:schemeClr val="lt1"/>
                </a:solidFill>
                <a:latin typeface="Arial"/>
                <a:ea typeface="Arial"/>
                <a:cs typeface="Arial"/>
                <a:sym typeface="Arial"/>
              </a:defRPr>
            </a:lvl2pPr>
            <a:lvl3pPr marL="0" marR="0" lvl="2" indent="0" algn="r">
              <a:spcBef>
                <a:spcPts val="0"/>
              </a:spcBef>
              <a:spcAft>
                <a:spcPts val="0"/>
              </a:spcAft>
              <a:buNone/>
              <a:defRPr sz="1400">
                <a:solidFill>
                  <a:schemeClr val="lt1"/>
                </a:solidFill>
                <a:latin typeface="Arial"/>
                <a:ea typeface="Arial"/>
                <a:cs typeface="Arial"/>
                <a:sym typeface="Arial"/>
              </a:defRPr>
            </a:lvl3pPr>
            <a:lvl4pPr marL="0" marR="0" lvl="3" indent="0" algn="r">
              <a:spcBef>
                <a:spcPts val="0"/>
              </a:spcBef>
              <a:spcAft>
                <a:spcPts val="0"/>
              </a:spcAft>
              <a:buNone/>
              <a:defRPr sz="1400">
                <a:solidFill>
                  <a:schemeClr val="lt1"/>
                </a:solidFill>
                <a:latin typeface="Arial"/>
                <a:ea typeface="Arial"/>
                <a:cs typeface="Arial"/>
                <a:sym typeface="Arial"/>
              </a:defRPr>
            </a:lvl4pPr>
            <a:lvl5pPr marL="0" marR="0" lvl="4" indent="0" algn="r">
              <a:spcBef>
                <a:spcPts val="0"/>
              </a:spcBef>
              <a:spcAft>
                <a:spcPts val="0"/>
              </a:spcAft>
              <a:buNone/>
              <a:defRPr sz="1400">
                <a:solidFill>
                  <a:schemeClr val="lt1"/>
                </a:solidFill>
                <a:latin typeface="Arial"/>
                <a:ea typeface="Arial"/>
                <a:cs typeface="Arial"/>
                <a:sym typeface="Arial"/>
              </a:defRPr>
            </a:lvl5pPr>
            <a:lvl6pPr marL="0" marR="0" lvl="5" indent="0" algn="r">
              <a:spcBef>
                <a:spcPts val="0"/>
              </a:spcBef>
              <a:spcAft>
                <a:spcPts val="0"/>
              </a:spcAft>
              <a:buNone/>
              <a:defRPr sz="1400">
                <a:solidFill>
                  <a:schemeClr val="lt1"/>
                </a:solidFill>
                <a:latin typeface="Arial"/>
                <a:ea typeface="Arial"/>
                <a:cs typeface="Arial"/>
                <a:sym typeface="Arial"/>
              </a:defRPr>
            </a:lvl6pPr>
            <a:lvl7pPr marL="0" marR="0" lvl="6" indent="0" algn="r">
              <a:spcBef>
                <a:spcPts val="0"/>
              </a:spcBef>
              <a:spcAft>
                <a:spcPts val="0"/>
              </a:spcAft>
              <a:buNone/>
              <a:defRPr sz="1400">
                <a:solidFill>
                  <a:schemeClr val="lt1"/>
                </a:solidFill>
                <a:latin typeface="Arial"/>
                <a:ea typeface="Arial"/>
                <a:cs typeface="Arial"/>
                <a:sym typeface="Arial"/>
              </a:defRPr>
            </a:lvl7pPr>
            <a:lvl8pPr marL="0" marR="0" lvl="7" indent="0" algn="r">
              <a:spcBef>
                <a:spcPts val="0"/>
              </a:spcBef>
              <a:spcAft>
                <a:spcPts val="0"/>
              </a:spcAft>
              <a:buNone/>
              <a:defRPr sz="1400">
                <a:solidFill>
                  <a:schemeClr val="lt1"/>
                </a:solidFill>
                <a:latin typeface="Arial"/>
                <a:ea typeface="Arial"/>
                <a:cs typeface="Arial"/>
                <a:sym typeface="Arial"/>
              </a:defRPr>
            </a:lvl8pPr>
            <a:lvl9pPr marL="0" marR="0" lvl="8" indent="0" algn="r">
              <a:spcBef>
                <a:spcPts val="0"/>
              </a:spcBef>
              <a:spcAft>
                <a:spcPts val="0"/>
              </a:spcAft>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0"/>
        <p:cNvGrpSpPr/>
        <p:nvPr/>
      </p:nvGrpSpPr>
      <p:grpSpPr>
        <a:xfrm>
          <a:off x="0" y="0"/>
          <a:ext cx="0" cy="0"/>
          <a:chOff x="0" y="0"/>
          <a:chExt cx="0" cy="0"/>
        </a:xfrm>
      </p:grpSpPr>
      <p:sp>
        <p:nvSpPr>
          <p:cNvPr id="131" name="Google Shape;131;p6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6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Font typeface="Arial"/>
              <a:buNone/>
              <a:defRPr sz="2000"/>
            </a:lvl1pPr>
            <a:lvl2pPr marL="914400" lvl="1" indent="-228600" algn="l">
              <a:spcBef>
                <a:spcPts val="360"/>
              </a:spcBef>
              <a:spcAft>
                <a:spcPts val="0"/>
              </a:spcAft>
              <a:buSzPts val="1800"/>
              <a:buFont typeface="Arial"/>
              <a:buNone/>
              <a:defRPr sz="1800"/>
            </a:lvl2pPr>
            <a:lvl3pPr marL="1371600" lvl="2" indent="-228600" algn="l">
              <a:spcBef>
                <a:spcPts val="320"/>
              </a:spcBef>
              <a:spcAft>
                <a:spcPts val="0"/>
              </a:spcAft>
              <a:buSzPts val="1600"/>
              <a:buFont typeface="Arial"/>
              <a:buNone/>
              <a:defRPr sz="1600"/>
            </a:lvl3pPr>
            <a:lvl4pPr marL="1828800" lvl="3" indent="-228600" algn="l">
              <a:spcBef>
                <a:spcPts val="280"/>
              </a:spcBef>
              <a:spcAft>
                <a:spcPts val="0"/>
              </a:spcAft>
              <a:buSzPts val="1400"/>
              <a:buFont typeface="Arial"/>
              <a:buNone/>
              <a:defRPr sz="1400"/>
            </a:lvl4pPr>
            <a:lvl5pPr marL="2286000" lvl="4" indent="-228600" algn="l">
              <a:spcBef>
                <a:spcPts val="280"/>
              </a:spcBef>
              <a:spcAft>
                <a:spcPts val="0"/>
              </a:spcAft>
              <a:buSzPts val="1400"/>
              <a:buFont typeface="Arial"/>
              <a:buNone/>
              <a:defRPr sz="1400"/>
            </a:lvl5pPr>
            <a:lvl6pPr marL="2743200" lvl="5" indent="-228600" algn="l">
              <a:spcBef>
                <a:spcPts val="280"/>
              </a:spcBef>
              <a:spcAft>
                <a:spcPts val="0"/>
              </a:spcAft>
              <a:buSzPts val="1400"/>
              <a:buFont typeface="Arial"/>
              <a:buNone/>
              <a:defRPr sz="1400"/>
            </a:lvl6pPr>
            <a:lvl7pPr marL="3200400" lvl="6" indent="-228600" algn="l">
              <a:spcBef>
                <a:spcPts val="280"/>
              </a:spcBef>
              <a:spcAft>
                <a:spcPts val="0"/>
              </a:spcAft>
              <a:buSzPts val="1400"/>
              <a:buFont typeface="Arial"/>
              <a:buNone/>
              <a:defRPr sz="1400"/>
            </a:lvl7pPr>
            <a:lvl8pPr marL="3657600" lvl="7" indent="-228600" algn="l">
              <a:spcBef>
                <a:spcPts val="280"/>
              </a:spcBef>
              <a:spcAft>
                <a:spcPts val="0"/>
              </a:spcAft>
              <a:buSzPts val="1400"/>
              <a:buFont typeface="Arial"/>
              <a:buNone/>
              <a:defRPr sz="1400"/>
            </a:lvl8pPr>
            <a:lvl9pPr marL="4114800" lvl="8" indent="-228600" algn="l">
              <a:spcBef>
                <a:spcPts val="280"/>
              </a:spcBef>
              <a:spcAft>
                <a:spcPts val="0"/>
              </a:spcAft>
              <a:buSzPts val="1400"/>
              <a:buFont typeface="Arial"/>
              <a:buNone/>
              <a:defRPr sz="1400"/>
            </a:lvl9pPr>
          </a:lstStyle>
          <a:p>
            <a:endParaRPr/>
          </a:p>
        </p:txBody>
      </p:sp>
      <p:sp>
        <p:nvSpPr>
          <p:cNvPr id="133" name="Google Shape;133;p6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6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6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lt1"/>
                </a:solidFill>
                <a:latin typeface="Arial"/>
                <a:ea typeface="Arial"/>
                <a:cs typeface="Arial"/>
                <a:sym typeface="Arial"/>
              </a:defRPr>
            </a:lvl1pPr>
            <a:lvl2pPr marL="0" lvl="1" indent="0" algn="r">
              <a:spcBef>
                <a:spcPts val="0"/>
              </a:spcBef>
              <a:spcAft>
                <a:spcPts val="0"/>
              </a:spcAft>
              <a:buNone/>
              <a:defRPr sz="1400">
                <a:solidFill>
                  <a:schemeClr val="lt1"/>
                </a:solidFill>
                <a:latin typeface="Arial"/>
                <a:ea typeface="Arial"/>
                <a:cs typeface="Arial"/>
                <a:sym typeface="Arial"/>
              </a:defRPr>
            </a:lvl2pPr>
            <a:lvl3pPr marL="0" lvl="2" indent="0" algn="r">
              <a:spcBef>
                <a:spcPts val="0"/>
              </a:spcBef>
              <a:spcAft>
                <a:spcPts val="0"/>
              </a:spcAft>
              <a:buNone/>
              <a:defRPr sz="1400">
                <a:solidFill>
                  <a:schemeClr val="lt1"/>
                </a:solidFill>
                <a:latin typeface="Arial"/>
                <a:ea typeface="Arial"/>
                <a:cs typeface="Arial"/>
                <a:sym typeface="Arial"/>
              </a:defRPr>
            </a:lvl3pPr>
            <a:lvl4pPr marL="0" lvl="3" indent="0" algn="r">
              <a:spcBef>
                <a:spcPts val="0"/>
              </a:spcBef>
              <a:spcAft>
                <a:spcPts val="0"/>
              </a:spcAft>
              <a:buNone/>
              <a:defRPr sz="1400">
                <a:solidFill>
                  <a:schemeClr val="lt1"/>
                </a:solidFill>
                <a:latin typeface="Arial"/>
                <a:ea typeface="Arial"/>
                <a:cs typeface="Arial"/>
                <a:sym typeface="Arial"/>
              </a:defRPr>
            </a:lvl4pPr>
            <a:lvl5pPr marL="0" lvl="4" indent="0" algn="r">
              <a:spcBef>
                <a:spcPts val="0"/>
              </a:spcBef>
              <a:spcAft>
                <a:spcPts val="0"/>
              </a:spcAft>
              <a:buNone/>
              <a:defRPr sz="1400">
                <a:solidFill>
                  <a:schemeClr val="lt1"/>
                </a:solidFill>
                <a:latin typeface="Arial"/>
                <a:ea typeface="Arial"/>
                <a:cs typeface="Arial"/>
                <a:sym typeface="Arial"/>
              </a:defRPr>
            </a:lvl5pPr>
            <a:lvl6pPr marL="0" lvl="5" indent="0" algn="r">
              <a:spcBef>
                <a:spcPts val="0"/>
              </a:spcBef>
              <a:spcAft>
                <a:spcPts val="0"/>
              </a:spcAft>
              <a:buNone/>
              <a:defRPr sz="1400">
                <a:solidFill>
                  <a:schemeClr val="lt1"/>
                </a:solidFill>
                <a:latin typeface="Arial"/>
                <a:ea typeface="Arial"/>
                <a:cs typeface="Arial"/>
                <a:sym typeface="Arial"/>
              </a:defRPr>
            </a:lvl6pPr>
            <a:lvl7pPr marL="0" lvl="6" indent="0" algn="r">
              <a:spcBef>
                <a:spcPts val="0"/>
              </a:spcBef>
              <a:spcAft>
                <a:spcPts val="0"/>
              </a:spcAft>
              <a:buNone/>
              <a:defRPr sz="1400">
                <a:solidFill>
                  <a:schemeClr val="lt1"/>
                </a:solidFill>
                <a:latin typeface="Arial"/>
                <a:ea typeface="Arial"/>
                <a:cs typeface="Arial"/>
                <a:sym typeface="Arial"/>
              </a:defRPr>
            </a:lvl7pPr>
            <a:lvl8pPr marL="0" lvl="7" indent="0" algn="r">
              <a:spcBef>
                <a:spcPts val="0"/>
              </a:spcBef>
              <a:spcAft>
                <a:spcPts val="0"/>
              </a:spcAft>
              <a:buNone/>
              <a:defRPr sz="1400">
                <a:solidFill>
                  <a:schemeClr val="lt1"/>
                </a:solidFill>
                <a:latin typeface="Arial"/>
                <a:ea typeface="Arial"/>
                <a:cs typeface="Arial"/>
                <a:sym typeface="Arial"/>
              </a:defRPr>
            </a:lvl8pPr>
            <a:lvl9pPr marL="0" lvl="8" indent="0" algn="r">
              <a:spcBef>
                <a:spcPts val="0"/>
              </a:spcBef>
              <a:spcAft>
                <a:spcPts val="0"/>
              </a:spcAft>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6"/>
        <p:cNvGrpSpPr/>
        <p:nvPr/>
      </p:nvGrpSpPr>
      <p:grpSpPr>
        <a:xfrm>
          <a:off x="0" y="0"/>
          <a:ext cx="0" cy="0"/>
          <a:chOff x="0" y="0"/>
          <a:chExt cx="0" cy="0"/>
        </a:xfrm>
      </p:grpSpPr>
      <p:sp>
        <p:nvSpPr>
          <p:cNvPr id="137" name="Google Shape;137;p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6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Font typeface="Arial"/>
              <a:buNone/>
              <a:defRPr sz="2400" b="1"/>
            </a:lvl1pPr>
            <a:lvl2pPr marL="914400" lvl="1" indent="-228600" algn="l">
              <a:spcBef>
                <a:spcPts val="400"/>
              </a:spcBef>
              <a:spcAft>
                <a:spcPts val="0"/>
              </a:spcAft>
              <a:buSzPts val="2000"/>
              <a:buFont typeface="Arial"/>
              <a:buNone/>
              <a:defRPr sz="2000" b="1"/>
            </a:lvl2pPr>
            <a:lvl3pPr marL="1371600" lvl="2" indent="-228600" algn="l">
              <a:spcBef>
                <a:spcPts val="360"/>
              </a:spcBef>
              <a:spcAft>
                <a:spcPts val="0"/>
              </a:spcAft>
              <a:buSzPts val="1800"/>
              <a:buFont typeface="Arial"/>
              <a:buNone/>
              <a:defRPr sz="1800" b="1"/>
            </a:lvl3pPr>
            <a:lvl4pPr marL="1828800" lvl="3" indent="-228600" algn="l">
              <a:spcBef>
                <a:spcPts val="320"/>
              </a:spcBef>
              <a:spcAft>
                <a:spcPts val="0"/>
              </a:spcAft>
              <a:buSzPts val="1600"/>
              <a:buFont typeface="Arial"/>
              <a:buNone/>
              <a:defRPr sz="1600" b="1"/>
            </a:lvl4pPr>
            <a:lvl5pPr marL="2286000" lvl="4" indent="-228600" algn="l">
              <a:spcBef>
                <a:spcPts val="320"/>
              </a:spcBef>
              <a:spcAft>
                <a:spcPts val="0"/>
              </a:spcAft>
              <a:buSzPts val="1600"/>
              <a:buFont typeface="Arial"/>
              <a:buNone/>
              <a:defRPr sz="1600" b="1"/>
            </a:lvl5pPr>
            <a:lvl6pPr marL="2743200" lvl="5" indent="-228600" algn="l">
              <a:spcBef>
                <a:spcPts val="320"/>
              </a:spcBef>
              <a:spcAft>
                <a:spcPts val="0"/>
              </a:spcAft>
              <a:buSzPts val="1600"/>
              <a:buFont typeface="Arial"/>
              <a:buNone/>
              <a:defRPr sz="1600" b="1"/>
            </a:lvl6pPr>
            <a:lvl7pPr marL="3200400" lvl="6" indent="-228600" algn="l">
              <a:spcBef>
                <a:spcPts val="320"/>
              </a:spcBef>
              <a:spcAft>
                <a:spcPts val="0"/>
              </a:spcAft>
              <a:buSzPts val="1600"/>
              <a:buFont typeface="Arial"/>
              <a:buNone/>
              <a:defRPr sz="1600" b="1"/>
            </a:lvl7pPr>
            <a:lvl8pPr marL="3657600" lvl="7" indent="-228600" algn="l">
              <a:spcBef>
                <a:spcPts val="320"/>
              </a:spcBef>
              <a:spcAft>
                <a:spcPts val="0"/>
              </a:spcAft>
              <a:buSzPts val="1600"/>
              <a:buFont typeface="Arial"/>
              <a:buNone/>
              <a:defRPr sz="1600" b="1"/>
            </a:lvl8pPr>
            <a:lvl9pPr marL="4114800" lvl="8" indent="-228600" algn="l">
              <a:spcBef>
                <a:spcPts val="320"/>
              </a:spcBef>
              <a:spcAft>
                <a:spcPts val="0"/>
              </a:spcAft>
              <a:buSzPts val="1600"/>
              <a:buFont typeface="Arial"/>
              <a:buNone/>
              <a:defRPr sz="1600" b="1"/>
            </a:lvl9pPr>
          </a:lstStyle>
          <a:p>
            <a:endParaRPr/>
          </a:p>
        </p:txBody>
      </p:sp>
      <p:sp>
        <p:nvSpPr>
          <p:cNvPr id="139" name="Google Shape;139;p6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Font typeface="Arial"/>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30200" algn="l">
              <a:spcBef>
                <a:spcPts val="320"/>
              </a:spcBef>
              <a:spcAft>
                <a:spcPts val="0"/>
              </a:spcAft>
              <a:buSzPts val="1600"/>
              <a:buFont typeface="Arial"/>
              <a:buChar char="•"/>
              <a:defRPr sz="1600"/>
            </a:lvl4pPr>
            <a:lvl5pPr marL="2286000" lvl="4" indent="-330200" algn="l">
              <a:spcBef>
                <a:spcPts val="320"/>
              </a:spcBef>
              <a:spcAft>
                <a:spcPts val="0"/>
              </a:spcAft>
              <a:buSzPts val="1600"/>
              <a:buFont typeface="Arial"/>
              <a:buChar char="•"/>
              <a:defRPr sz="1600"/>
            </a:lvl5pPr>
            <a:lvl6pPr marL="2743200" lvl="5" indent="-330200" algn="l">
              <a:spcBef>
                <a:spcPts val="320"/>
              </a:spcBef>
              <a:spcAft>
                <a:spcPts val="0"/>
              </a:spcAft>
              <a:buSzPts val="1600"/>
              <a:buFont typeface="Arial"/>
              <a:buChar char="•"/>
              <a:defRPr sz="1600"/>
            </a:lvl6pPr>
            <a:lvl7pPr marL="3200400" lvl="6" indent="-330200" algn="l">
              <a:spcBef>
                <a:spcPts val="320"/>
              </a:spcBef>
              <a:spcAft>
                <a:spcPts val="0"/>
              </a:spcAft>
              <a:buSzPts val="1600"/>
              <a:buFont typeface="Arial"/>
              <a:buChar char="•"/>
              <a:defRPr sz="1600"/>
            </a:lvl7pPr>
            <a:lvl8pPr marL="3657600" lvl="7" indent="-330200" algn="l">
              <a:spcBef>
                <a:spcPts val="320"/>
              </a:spcBef>
              <a:spcAft>
                <a:spcPts val="0"/>
              </a:spcAft>
              <a:buSzPts val="1600"/>
              <a:buFont typeface="Arial"/>
              <a:buChar char="•"/>
              <a:defRPr sz="1600"/>
            </a:lvl8pPr>
            <a:lvl9pPr marL="4114800" lvl="8" indent="-330200" algn="l">
              <a:spcBef>
                <a:spcPts val="320"/>
              </a:spcBef>
              <a:spcAft>
                <a:spcPts val="0"/>
              </a:spcAft>
              <a:buSzPts val="1600"/>
              <a:buFont typeface="Arial"/>
              <a:buChar char="•"/>
              <a:defRPr sz="1600"/>
            </a:lvl9pPr>
          </a:lstStyle>
          <a:p>
            <a:endParaRPr/>
          </a:p>
        </p:txBody>
      </p:sp>
      <p:sp>
        <p:nvSpPr>
          <p:cNvPr id="140" name="Google Shape;140;p6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Font typeface="Arial"/>
              <a:buNone/>
              <a:defRPr sz="2400" b="1"/>
            </a:lvl1pPr>
            <a:lvl2pPr marL="914400" lvl="1" indent="-228600" algn="l">
              <a:spcBef>
                <a:spcPts val="400"/>
              </a:spcBef>
              <a:spcAft>
                <a:spcPts val="0"/>
              </a:spcAft>
              <a:buSzPts val="2000"/>
              <a:buFont typeface="Arial"/>
              <a:buNone/>
              <a:defRPr sz="2000" b="1"/>
            </a:lvl2pPr>
            <a:lvl3pPr marL="1371600" lvl="2" indent="-228600" algn="l">
              <a:spcBef>
                <a:spcPts val="360"/>
              </a:spcBef>
              <a:spcAft>
                <a:spcPts val="0"/>
              </a:spcAft>
              <a:buSzPts val="1800"/>
              <a:buFont typeface="Arial"/>
              <a:buNone/>
              <a:defRPr sz="1800" b="1"/>
            </a:lvl3pPr>
            <a:lvl4pPr marL="1828800" lvl="3" indent="-228600" algn="l">
              <a:spcBef>
                <a:spcPts val="320"/>
              </a:spcBef>
              <a:spcAft>
                <a:spcPts val="0"/>
              </a:spcAft>
              <a:buSzPts val="1600"/>
              <a:buFont typeface="Arial"/>
              <a:buNone/>
              <a:defRPr sz="1600" b="1"/>
            </a:lvl4pPr>
            <a:lvl5pPr marL="2286000" lvl="4" indent="-228600" algn="l">
              <a:spcBef>
                <a:spcPts val="320"/>
              </a:spcBef>
              <a:spcAft>
                <a:spcPts val="0"/>
              </a:spcAft>
              <a:buSzPts val="1600"/>
              <a:buFont typeface="Arial"/>
              <a:buNone/>
              <a:defRPr sz="1600" b="1"/>
            </a:lvl5pPr>
            <a:lvl6pPr marL="2743200" lvl="5" indent="-228600" algn="l">
              <a:spcBef>
                <a:spcPts val="320"/>
              </a:spcBef>
              <a:spcAft>
                <a:spcPts val="0"/>
              </a:spcAft>
              <a:buSzPts val="1600"/>
              <a:buFont typeface="Arial"/>
              <a:buNone/>
              <a:defRPr sz="1600" b="1"/>
            </a:lvl6pPr>
            <a:lvl7pPr marL="3200400" lvl="6" indent="-228600" algn="l">
              <a:spcBef>
                <a:spcPts val="320"/>
              </a:spcBef>
              <a:spcAft>
                <a:spcPts val="0"/>
              </a:spcAft>
              <a:buSzPts val="1600"/>
              <a:buFont typeface="Arial"/>
              <a:buNone/>
              <a:defRPr sz="1600" b="1"/>
            </a:lvl7pPr>
            <a:lvl8pPr marL="3657600" lvl="7" indent="-228600" algn="l">
              <a:spcBef>
                <a:spcPts val="320"/>
              </a:spcBef>
              <a:spcAft>
                <a:spcPts val="0"/>
              </a:spcAft>
              <a:buSzPts val="1600"/>
              <a:buFont typeface="Arial"/>
              <a:buNone/>
              <a:defRPr sz="1600" b="1"/>
            </a:lvl8pPr>
            <a:lvl9pPr marL="4114800" lvl="8" indent="-228600" algn="l">
              <a:spcBef>
                <a:spcPts val="320"/>
              </a:spcBef>
              <a:spcAft>
                <a:spcPts val="0"/>
              </a:spcAft>
              <a:buSzPts val="1600"/>
              <a:buFont typeface="Arial"/>
              <a:buNone/>
              <a:defRPr sz="1600" b="1"/>
            </a:lvl9pPr>
          </a:lstStyle>
          <a:p>
            <a:endParaRPr/>
          </a:p>
        </p:txBody>
      </p:sp>
      <p:sp>
        <p:nvSpPr>
          <p:cNvPr id="141" name="Google Shape;141;p6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Font typeface="Arial"/>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30200" algn="l">
              <a:spcBef>
                <a:spcPts val="320"/>
              </a:spcBef>
              <a:spcAft>
                <a:spcPts val="0"/>
              </a:spcAft>
              <a:buSzPts val="1600"/>
              <a:buFont typeface="Arial"/>
              <a:buChar char="•"/>
              <a:defRPr sz="1600"/>
            </a:lvl4pPr>
            <a:lvl5pPr marL="2286000" lvl="4" indent="-330200" algn="l">
              <a:spcBef>
                <a:spcPts val="320"/>
              </a:spcBef>
              <a:spcAft>
                <a:spcPts val="0"/>
              </a:spcAft>
              <a:buSzPts val="1600"/>
              <a:buFont typeface="Arial"/>
              <a:buChar char="•"/>
              <a:defRPr sz="1600"/>
            </a:lvl5pPr>
            <a:lvl6pPr marL="2743200" lvl="5" indent="-330200" algn="l">
              <a:spcBef>
                <a:spcPts val="320"/>
              </a:spcBef>
              <a:spcAft>
                <a:spcPts val="0"/>
              </a:spcAft>
              <a:buSzPts val="1600"/>
              <a:buFont typeface="Arial"/>
              <a:buChar char="•"/>
              <a:defRPr sz="1600"/>
            </a:lvl6pPr>
            <a:lvl7pPr marL="3200400" lvl="6" indent="-330200" algn="l">
              <a:spcBef>
                <a:spcPts val="320"/>
              </a:spcBef>
              <a:spcAft>
                <a:spcPts val="0"/>
              </a:spcAft>
              <a:buSzPts val="1600"/>
              <a:buFont typeface="Arial"/>
              <a:buChar char="•"/>
              <a:defRPr sz="1600"/>
            </a:lvl7pPr>
            <a:lvl8pPr marL="3657600" lvl="7" indent="-330200" algn="l">
              <a:spcBef>
                <a:spcPts val="320"/>
              </a:spcBef>
              <a:spcAft>
                <a:spcPts val="0"/>
              </a:spcAft>
              <a:buSzPts val="1600"/>
              <a:buFont typeface="Arial"/>
              <a:buChar char="•"/>
              <a:defRPr sz="1600"/>
            </a:lvl8pPr>
            <a:lvl9pPr marL="4114800" lvl="8" indent="-330200" algn="l">
              <a:spcBef>
                <a:spcPts val="320"/>
              </a:spcBef>
              <a:spcAft>
                <a:spcPts val="0"/>
              </a:spcAft>
              <a:buSzPts val="1600"/>
              <a:buFont typeface="Arial"/>
              <a:buChar char="•"/>
              <a:defRPr sz="1600"/>
            </a:lvl9pPr>
          </a:lstStyle>
          <a:p>
            <a:endParaRPr/>
          </a:p>
        </p:txBody>
      </p:sp>
      <p:sp>
        <p:nvSpPr>
          <p:cNvPr id="142" name="Google Shape;142;p6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6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6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lt1"/>
                </a:solidFill>
                <a:latin typeface="Arial"/>
                <a:ea typeface="Arial"/>
                <a:cs typeface="Arial"/>
                <a:sym typeface="Arial"/>
              </a:defRPr>
            </a:lvl1pPr>
            <a:lvl2pPr marL="0" lvl="1" indent="0" algn="r">
              <a:spcBef>
                <a:spcPts val="0"/>
              </a:spcBef>
              <a:spcAft>
                <a:spcPts val="0"/>
              </a:spcAft>
              <a:buNone/>
              <a:defRPr sz="1400">
                <a:solidFill>
                  <a:schemeClr val="lt1"/>
                </a:solidFill>
                <a:latin typeface="Arial"/>
                <a:ea typeface="Arial"/>
                <a:cs typeface="Arial"/>
                <a:sym typeface="Arial"/>
              </a:defRPr>
            </a:lvl2pPr>
            <a:lvl3pPr marL="0" lvl="2" indent="0" algn="r">
              <a:spcBef>
                <a:spcPts val="0"/>
              </a:spcBef>
              <a:spcAft>
                <a:spcPts val="0"/>
              </a:spcAft>
              <a:buNone/>
              <a:defRPr sz="1400">
                <a:solidFill>
                  <a:schemeClr val="lt1"/>
                </a:solidFill>
                <a:latin typeface="Arial"/>
                <a:ea typeface="Arial"/>
                <a:cs typeface="Arial"/>
                <a:sym typeface="Arial"/>
              </a:defRPr>
            </a:lvl3pPr>
            <a:lvl4pPr marL="0" lvl="3" indent="0" algn="r">
              <a:spcBef>
                <a:spcPts val="0"/>
              </a:spcBef>
              <a:spcAft>
                <a:spcPts val="0"/>
              </a:spcAft>
              <a:buNone/>
              <a:defRPr sz="1400">
                <a:solidFill>
                  <a:schemeClr val="lt1"/>
                </a:solidFill>
                <a:latin typeface="Arial"/>
                <a:ea typeface="Arial"/>
                <a:cs typeface="Arial"/>
                <a:sym typeface="Arial"/>
              </a:defRPr>
            </a:lvl4pPr>
            <a:lvl5pPr marL="0" lvl="4" indent="0" algn="r">
              <a:spcBef>
                <a:spcPts val="0"/>
              </a:spcBef>
              <a:spcAft>
                <a:spcPts val="0"/>
              </a:spcAft>
              <a:buNone/>
              <a:defRPr sz="1400">
                <a:solidFill>
                  <a:schemeClr val="lt1"/>
                </a:solidFill>
                <a:latin typeface="Arial"/>
                <a:ea typeface="Arial"/>
                <a:cs typeface="Arial"/>
                <a:sym typeface="Arial"/>
              </a:defRPr>
            </a:lvl5pPr>
            <a:lvl6pPr marL="0" lvl="5" indent="0" algn="r">
              <a:spcBef>
                <a:spcPts val="0"/>
              </a:spcBef>
              <a:spcAft>
                <a:spcPts val="0"/>
              </a:spcAft>
              <a:buNone/>
              <a:defRPr sz="1400">
                <a:solidFill>
                  <a:schemeClr val="lt1"/>
                </a:solidFill>
                <a:latin typeface="Arial"/>
                <a:ea typeface="Arial"/>
                <a:cs typeface="Arial"/>
                <a:sym typeface="Arial"/>
              </a:defRPr>
            </a:lvl6pPr>
            <a:lvl7pPr marL="0" lvl="6" indent="0" algn="r">
              <a:spcBef>
                <a:spcPts val="0"/>
              </a:spcBef>
              <a:spcAft>
                <a:spcPts val="0"/>
              </a:spcAft>
              <a:buNone/>
              <a:defRPr sz="1400">
                <a:solidFill>
                  <a:schemeClr val="lt1"/>
                </a:solidFill>
                <a:latin typeface="Arial"/>
                <a:ea typeface="Arial"/>
                <a:cs typeface="Arial"/>
                <a:sym typeface="Arial"/>
              </a:defRPr>
            </a:lvl7pPr>
            <a:lvl8pPr marL="0" lvl="7" indent="0" algn="r">
              <a:spcBef>
                <a:spcPts val="0"/>
              </a:spcBef>
              <a:spcAft>
                <a:spcPts val="0"/>
              </a:spcAft>
              <a:buNone/>
              <a:defRPr sz="1400">
                <a:solidFill>
                  <a:schemeClr val="lt1"/>
                </a:solidFill>
                <a:latin typeface="Arial"/>
                <a:ea typeface="Arial"/>
                <a:cs typeface="Arial"/>
                <a:sym typeface="Arial"/>
              </a:defRPr>
            </a:lvl8pPr>
            <a:lvl9pPr marL="0" lvl="8" indent="0" algn="r">
              <a:spcBef>
                <a:spcPts val="0"/>
              </a:spcBef>
              <a:spcAft>
                <a:spcPts val="0"/>
              </a:spcAft>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5"/>
        <p:cNvGrpSpPr/>
        <p:nvPr/>
      </p:nvGrpSpPr>
      <p:grpSpPr>
        <a:xfrm>
          <a:off x="0" y="0"/>
          <a:ext cx="0" cy="0"/>
          <a:chOff x="0" y="0"/>
          <a:chExt cx="0" cy="0"/>
        </a:xfrm>
      </p:grpSpPr>
      <p:sp>
        <p:nvSpPr>
          <p:cNvPr id="146" name="Google Shape;146;p69"/>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6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6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6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lt1"/>
                </a:solidFill>
                <a:latin typeface="Arial"/>
                <a:ea typeface="Arial"/>
                <a:cs typeface="Arial"/>
                <a:sym typeface="Arial"/>
              </a:defRPr>
            </a:lvl1pPr>
            <a:lvl2pPr marL="0" lvl="1" indent="0" algn="r">
              <a:spcBef>
                <a:spcPts val="0"/>
              </a:spcBef>
              <a:spcAft>
                <a:spcPts val="0"/>
              </a:spcAft>
              <a:buNone/>
              <a:defRPr sz="1400">
                <a:solidFill>
                  <a:schemeClr val="lt1"/>
                </a:solidFill>
                <a:latin typeface="Arial"/>
                <a:ea typeface="Arial"/>
                <a:cs typeface="Arial"/>
                <a:sym typeface="Arial"/>
              </a:defRPr>
            </a:lvl2pPr>
            <a:lvl3pPr marL="0" lvl="2" indent="0" algn="r">
              <a:spcBef>
                <a:spcPts val="0"/>
              </a:spcBef>
              <a:spcAft>
                <a:spcPts val="0"/>
              </a:spcAft>
              <a:buNone/>
              <a:defRPr sz="1400">
                <a:solidFill>
                  <a:schemeClr val="lt1"/>
                </a:solidFill>
                <a:latin typeface="Arial"/>
                <a:ea typeface="Arial"/>
                <a:cs typeface="Arial"/>
                <a:sym typeface="Arial"/>
              </a:defRPr>
            </a:lvl3pPr>
            <a:lvl4pPr marL="0" lvl="3" indent="0" algn="r">
              <a:spcBef>
                <a:spcPts val="0"/>
              </a:spcBef>
              <a:spcAft>
                <a:spcPts val="0"/>
              </a:spcAft>
              <a:buNone/>
              <a:defRPr sz="1400">
                <a:solidFill>
                  <a:schemeClr val="lt1"/>
                </a:solidFill>
                <a:latin typeface="Arial"/>
                <a:ea typeface="Arial"/>
                <a:cs typeface="Arial"/>
                <a:sym typeface="Arial"/>
              </a:defRPr>
            </a:lvl4pPr>
            <a:lvl5pPr marL="0" lvl="4" indent="0" algn="r">
              <a:spcBef>
                <a:spcPts val="0"/>
              </a:spcBef>
              <a:spcAft>
                <a:spcPts val="0"/>
              </a:spcAft>
              <a:buNone/>
              <a:defRPr sz="1400">
                <a:solidFill>
                  <a:schemeClr val="lt1"/>
                </a:solidFill>
                <a:latin typeface="Arial"/>
                <a:ea typeface="Arial"/>
                <a:cs typeface="Arial"/>
                <a:sym typeface="Arial"/>
              </a:defRPr>
            </a:lvl5pPr>
            <a:lvl6pPr marL="0" lvl="5" indent="0" algn="r">
              <a:spcBef>
                <a:spcPts val="0"/>
              </a:spcBef>
              <a:spcAft>
                <a:spcPts val="0"/>
              </a:spcAft>
              <a:buNone/>
              <a:defRPr sz="1400">
                <a:solidFill>
                  <a:schemeClr val="lt1"/>
                </a:solidFill>
                <a:latin typeface="Arial"/>
                <a:ea typeface="Arial"/>
                <a:cs typeface="Arial"/>
                <a:sym typeface="Arial"/>
              </a:defRPr>
            </a:lvl6pPr>
            <a:lvl7pPr marL="0" lvl="6" indent="0" algn="r">
              <a:spcBef>
                <a:spcPts val="0"/>
              </a:spcBef>
              <a:spcAft>
                <a:spcPts val="0"/>
              </a:spcAft>
              <a:buNone/>
              <a:defRPr sz="1400">
                <a:solidFill>
                  <a:schemeClr val="lt1"/>
                </a:solidFill>
                <a:latin typeface="Arial"/>
                <a:ea typeface="Arial"/>
                <a:cs typeface="Arial"/>
                <a:sym typeface="Arial"/>
              </a:defRPr>
            </a:lvl7pPr>
            <a:lvl8pPr marL="0" lvl="7" indent="0" algn="r">
              <a:spcBef>
                <a:spcPts val="0"/>
              </a:spcBef>
              <a:spcAft>
                <a:spcPts val="0"/>
              </a:spcAft>
              <a:buNone/>
              <a:defRPr sz="1400">
                <a:solidFill>
                  <a:schemeClr val="lt1"/>
                </a:solidFill>
                <a:latin typeface="Arial"/>
                <a:ea typeface="Arial"/>
                <a:cs typeface="Arial"/>
                <a:sym typeface="Arial"/>
              </a:defRPr>
            </a:lvl8pPr>
            <a:lvl9pPr marL="0" lvl="8" indent="0" algn="r">
              <a:spcBef>
                <a:spcPts val="0"/>
              </a:spcBef>
              <a:spcAft>
                <a:spcPts val="0"/>
              </a:spcAft>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7"/>
          <p:cNvSpPr txBox="1">
            <a:spLocks noGrp="1"/>
          </p:cNvSpPr>
          <p:nvPr>
            <p:ph type="title"/>
          </p:nvPr>
        </p:nvSpPr>
        <p:spPr>
          <a:xfrm>
            <a:off x="2703513" y="274638"/>
            <a:ext cx="6316662"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57"/>
          <p:cNvSpPr txBox="1">
            <a:spLocks noGrp="1"/>
          </p:cNvSpPr>
          <p:nvPr>
            <p:ph type="body" idx="1"/>
          </p:nvPr>
        </p:nvSpPr>
        <p:spPr>
          <a:xfrm>
            <a:off x="2693988" y="1600200"/>
            <a:ext cx="6326187"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4" name="Google Shape;24;p5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lt1"/>
                </a:solidFill>
                <a:latin typeface="Arial"/>
                <a:ea typeface="Arial"/>
                <a:cs typeface="Arial"/>
                <a:sym typeface="Arial"/>
              </a:defRPr>
            </a:lvl1pPr>
            <a:lvl2pPr marL="0" lvl="1" indent="0" algn="r">
              <a:spcBef>
                <a:spcPts val="0"/>
              </a:spcBef>
              <a:spcAft>
                <a:spcPts val="0"/>
              </a:spcAft>
              <a:buNone/>
              <a:defRPr sz="1400">
                <a:solidFill>
                  <a:schemeClr val="lt1"/>
                </a:solidFill>
                <a:latin typeface="Arial"/>
                <a:ea typeface="Arial"/>
                <a:cs typeface="Arial"/>
                <a:sym typeface="Arial"/>
              </a:defRPr>
            </a:lvl2pPr>
            <a:lvl3pPr marL="0" lvl="2" indent="0" algn="r">
              <a:spcBef>
                <a:spcPts val="0"/>
              </a:spcBef>
              <a:spcAft>
                <a:spcPts val="0"/>
              </a:spcAft>
              <a:buNone/>
              <a:defRPr sz="1400">
                <a:solidFill>
                  <a:schemeClr val="lt1"/>
                </a:solidFill>
                <a:latin typeface="Arial"/>
                <a:ea typeface="Arial"/>
                <a:cs typeface="Arial"/>
                <a:sym typeface="Arial"/>
              </a:defRPr>
            </a:lvl3pPr>
            <a:lvl4pPr marL="0" lvl="3" indent="0" algn="r">
              <a:spcBef>
                <a:spcPts val="0"/>
              </a:spcBef>
              <a:spcAft>
                <a:spcPts val="0"/>
              </a:spcAft>
              <a:buNone/>
              <a:defRPr sz="1400">
                <a:solidFill>
                  <a:schemeClr val="lt1"/>
                </a:solidFill>
                <a:latin typeface="Arial"/>
                <a:ea typeface="Arial"/>
                <a:cs typeface="Arial"/>
                <a:sym typeface="Arial"/>
              </a:defRPr>
            </a:lvl4pPr>
            <a:lvl5pPr marL="0" lvl="4" indent="0" algn="r">
              <a:spcBef>
                <a:spcPts val="0"/>
              </a:spcBef>
              <a:spcAft>
                <a:spcPts val="0"/>
              </a:spcAft>
              <a:buNone/>
              <a:defRPr sz="1400">
                <a:solidFill>
                  <a:schemeClr val="lt1"/>
                </a:solidFill>
                <a:latin typeface="Arial"/>
                <a:ea typeface="Arial"/>
                <a:cs typeface="Arial"/>
                <a:sym typeface="Arial"/>
              </a:defRPr>
            </a:lvl5pPr>
            <a:lvl6pPr marL="0" lvl="5" indent="0" algn="r">
              <a:spcBef>
                <a:spcPts val="0"/>
              </a:spcBef>
              <a:spcAft>
                <a:spcPts val="0"/>
              </a:spcAft>
              <a:buNone/>
              <a:defRPr sz="1400">
                <a:solidFill>
                  <a:schemeClr val="lt1"/>
                </a:solidFill>
                <a:latin typeface="Arial"/>
                <a:ea typeface="Arial"/>
                <a:cs typeface="Arial"/>
                <a:sym typeface="Arial"/>
              </a:defRPr>
            </a:lvl6pPr>
            <a:lvl7pPr marL="0" lvl="6" indent="0" algn="r">
              <a:spcBef>
                <a:spcPts val="0"/>
              </a:spcBef>
              <a:spcAft>
                <a:spcPts val="0"/>
              </a:spcAft>
              <a:buNone/>
              <a:defRPr sz="1400">
                <a:solidFill>
                  <a:schemeClr val="lt1"/>
                </a:solidFill>
                <a:latin typeface="Arial"/>
                <a:ea typeface="Arial"/>
                <a:cs typeface="Arial"/>
                <a:sym typeface="Arial"/>
              </a:defRPr>
            </a:lvl7pPr>
            <a:lvl8pPr marL="0" lvl="7" indent="0" algn="r">
              <a:spcBef>
                <a:spcPts val="0"/>
              </a:spcBef>
              <a:spcAft>
                <a:spcPts val="0"/>
              </a:spcAft>
              <a:buNone/>
              <a:defRPr sz="1400">
                <a:solidFill>
                  <a:schemeClr val="lt1"/>
                </a:solidFill>
                <a:latin typeface="Arial"/>
                <a:ea typeface="Arial"/>
                <a:cs typeface="Arial"/>
                <a:sym typeface="Arial"/>
              </a:defRPr>
            </a:lvl8pPr>
            <a:lvl9pPr marL="0" lvl="8" indent="0" algn="r">
              <a:spcBef>
                <a:spcPts val="0"/>
              </a:spcBef>
              <a:spcAft>
                <a:spcPts val="0"/>
              </a:spcAft>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0"/>
        <p:cNvGrpSpPr/>
        <p:nvPr/>
      </p:nvGrpSpPr>
      <p:grpSpPr>
        <a:xfrm>
          <a:off x="0" y="0"/>
          <a:ext cx="0" cy="0"/>
          <a:chOff x="0" y="0"/>
          <a:chExt cx="0" cy="0"/>
        </a:xfrm>
      </p:grpSpPr>
      <p:sp>
        <p:nvSpPr>
          <p:cNvPr id="151" name="Google Shape;151;p7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7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Font typeface="Arial"/>
              <a:buChar char="•"/>
              <a:defRPr sz="3200"/>
            </a:lvl1pPr>
            <a:lvl2pPr marL="914400" lvl="1" indent="-406400" algn="l">
              <a:spcBef>
                <a:spcPts val="560"/>
              </a:spcBef>
              <a:spcAft>
                <a:spcPts val="0"/>
              </a:spcAft>
              <a:buSzPts val="2800"/>
              <a:buFont typeface="Arial"/>
              <a:buChar char="•"/>
              <a:defRPr sz="2800"/>
            </a:lvl2pPr>
            <a:lvl3pPr marL="1371600" lvl="2" indent="-381000" algn="l">
              <a:spcBef>
                <a:spcPts val="480"/>
              </a:spcBef>
              <a:spcAft>
                <a:spcPts val="0"/>
              </a:spcAft>
              <a:buSzPts val="2400"/>
              <a:buFont typeface="Arial"/>
              <a:buChar char="•"/>
              <a:defRPr sz="2400"/>
            </a:lvl3pPr>
            <a:lvl4pPr marL="1828800" lvl="3" indent="-355600" algn="l">
              <a:spcBef>
                <a:spcPts val="400"/>
              </a:spcBef>
              <a:spcAft>
                <a:spcPts val="0"/>
              </a:spcAft>
              <a:buSzPts val="2000"/>
              <a:buFont typeface="Arial"/>
              <a:buChar char="•"/>
              <a:defRPr sz="2000"/>
            </a:lvl4pPr>
            <a:lvl5pPr marL="2286000" lvl="4" indent="-355600" algn="l">
              <a:spcBef>
                <a:spcPts val="400"/>
              </a:spcBef>
              <a:spcAft>
                <a:spcPts val="0"/>
              </a:spcAft>
              <a:buSzPts val="2000"/>
              <a:buFont typeface="Arial"/>
              <a:buChar char="•"/>
              <a:defRPr sz="2000"/>
            </a:lvl5pPr>
            <a:lvl6pPr marL="2743200" lvl="5" indent="-355600" algn="l">
              <a:spcBef>
                <a:spcPts val="400"/>
              </a:spcBef>
              <a:spcAft>
                <a:spcPts val="0"/>
              </a:spcAft>
              <a:buSzPts val="2000"/>
              <a:buFont typeface="Arial"/>
              <a:buChar char="•"/>
              <a:defRPr sz="2000"/>
            </a:lvl6pPr>
            <a:lvl7pPr marL="3200400" lvl="6" indent="-355600" algn="l">
              <a:spcBef>
                <a:spcPts val="400"/>
              </a:spcBef>
              <a:spcAft>
                <a:spcPts val="0"/>
              </a:spcAft>
              <a:buSzPts val="2000"/>
              <a:buFont typeface="Arial"/>
              <a:buChar char="•"/>
              <a:defRPr sz="2000"/>
            </a:lvl7pPr>
            <a:lvl8pPr marL="3657600" lvl="7" indent="-355600" algn="l">
              <a:spcBef>
                <a:spcPts val="400"/>
              </a:spcBef>
              <a:spcAft>
                <a:spcPts val="0"/>
              </a:spcAft>
              <a:buSzPts val="2000"/>
              <a:buFont typeface="Arial"/>
              <a:buChar char="•"/>
              <a:defRPr sz="2000"/>
            </a:lvl8pPr>
            <a:lvl9pPr marL="4114800" lvl="8" indent="-355600" algn="l">
              <a:spcBef>
                <a:spcPts val="400"/>
              </a:spcBef>
              <a:spcAft>
                <a:spcPts val="0"/>
              </a:spcAft>
              <a:buSzPts val="2000"/>
              <a:buFont typeface="Arial"/>
              <a:buChar char="•"/>
              <a:defRPr sz="2000"/>
            </a:lvl9pPr>
          </a:lstStyle>
          <a:p>
            <a:endParaRPr/>
          </a:p>
        </p:txBody>
      </p:sp>
      <p:sp>
        <p:nvSpPr>
          <p:cNvPr id="153" name="Google Shape;153;p7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Font typeface="Arial"/>
              <a:buNone/>
              <a:defRPr sz="1400"/>
            </a:lvl1pPr>
            <a:lvl2pPr marL="914400" lvl="1" indent="-228600" algn="l">
              <a:spcBef>
                <a:spcPts val="240"/>
              </a:spcBef>
              <a:spcAft>
                <a:spcPts val="0"/>
              </a:spcAft>
              <a:buSzPts val="1200"/>
              <a:buFont typeface="Arial"/>
              <a:buNone/>
              <a:defRPr sz="1200"/>
            </a:lvl2pPr>
            <a:lvl3pPr marL="1371600" lvl="2" indent="-228600" algn="l">
              <a:spcBef>
                <a:spcPts val="200"/>
              </a:spcBef>
              <a:spcAft>
                <a:spcPts val="0"/>
              </a:spcAft>
              <a:buSzPts val="1000"/>
              <a:buFont typeface="Arial"/>
              <a:buNone/>
              <a:defRPr sz="1000"/>
            </a:lvl3pPr>
            <a:lvl4pPr marL="1828800" lvl="3" indent="-228600" algn="l">
              <a:spcBef>
                <a:spcPts val="180"/>
              </a:spcBef>
              <a:spcAft>
                <a:spcPts val="0"/>
              </a:spcAft>
              <a:buSzPts val="900"/>
              <a:buFont typeface="Arial"/>
              <a:buNone/>
              <a:defRPr sz="900"/>
            </a:lvl4pPr>
            <a:lvl5pPr marL="2286000" lvl="4" indent="-228600" algn="l">
              <a:spcBef>
                <a:spcPts val="180"/>
              </a:spcBef>
              <a:spcAft>
                <a:spcPts val="0"/>
              </a:spcAft>
              <a:buSzPts val="900"/>
              <a:buFont typeface="Arial"/>
              <a:buNone/>
              <a:defRPr sz="900"/>
            </a:lvl5pPr>
            <a:lvl6pPr marL="2743200" lvl="5" indent="-228600" algn="l">
              <a:spcBef>
                <a:spcPts val="180"/>
              </a:spcBef>
              <a:spcAft>
                <a:spcPts val="0"/>
              </a:spcAft>
              <a:buSzPts val="900"/>
              <a:buFont typeface="Arial"/>
              <a:buNone/>
              <a:defRPr sz="900"/>
            </a:lvl6pPr>
            <a:lvl7pPr marL="3200400" lvl="6" indent="-228600" algn="l">
              <a:spcBef>
                <a:spcPts val="180"/>
              </a:spcBef>
              <a:spcAft>
                <a:spcPts val="0"/>
              </a:spcAft>
              <a:buSzPts val="900"/>
              <a:buFont typeface="Arial"/>
              <a:buNone/>
              <a:defRPr sz="900"/>
            </a:lvl7pPr>
            <a:lvl8pPr marL="3657600" lvl="7" indent="-228600" algn="l">
              <a:spcBef>
                <a:spcPts val="180"/>
              </a:spcBef>
              <a:spcAft>
                <a:spcPts val="0"/>
              </a:spcAft>
              <a:buSzPts val="900"/>
              <a:buFont typeface="Arial"/>
              <a:buNone/>
              <a:defRPr sz="900"/>
            </a:lvl8pPr>
            <a:lvl9pPr marL="4114800" lvl="8" indent="-228600" algn="l">
              <a:spcBef>
                <a:spcPts val="180"/>
              </a:spcBef>
              <a:spcAft>
                <a:spcPts val="0"/>
              </a:spcAft>
              <a:buSzPts val="900"/>
              <a:buFont typeface="Arial"/>
              <a:buNone/>
              <a:defRPr sz="900"/>
            </a:lvl9pPr>
          </a:lstStyle>
          <a:p>
            <a:endParaRPr/>
          </a:p>
        </p:txBody>
      </p:sp>
      <p:sp>
        <p:nvSpPr>
          <p:cNvPr id="154" name="Google Shape;154;p7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7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7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lt1"/>
                </a:solidFill>
                <a:latin typeface="Arial"/>
                <a:ea typeface="Arial"/>
                <a:cs typeface="Arial"/>
                <a:sym typeface="Arial"/>
              </a:defRPr>
            </a:lvl1pPr>
            <a:lvl2pPr marL="0" lvl="1" indent="0" algn="r">
              <a:spcBef>
                <a:spcPts val="0"/>
              </a:spcBef>
              <a:spcAft>
                <a:spcPts val="0"/>
              </a:spcAft>
              <a:buNone/>
              <a:defRPr sz="1400">
                <a:solidFill>
                  <a:schemeClr val="lt1"/>
                </a:solidFill>
                <a:latin typeface="Arial"/>
                <a:ea typeface="Arial"/>
                <a:cs typeface="Arial"/>
                <a:sym typeface="Arial"/>
              </a:defRPr>
            </a:lvl2pPr>
            <a:lvl3pPr marL="0" lvl="2" indent="0" algn="r">
              <a:spcBef>
                <a:spcPts val="0"/>
              </a:spcBef>
              <a:spcAft>
                <a:spcPts val="0"/>
              </a:spcAft>
              <a:buNone/>
              <a:defRPr sz="1400">
                <a:solidFill>
                  <a:schemeClr val="lt1"/>
                </a:solidFill>
                <a:latin typeface="Arial"/>
                <a:ea typeface="Arial"/>
                <a:cs typeface="Arial"/>
                <a:sym typeface="Arial"/>
              </a:defRPr>
            </a:lvl3pPr>
            <a:lvl4pPr marL="0" lvl="3" indent="0" algn="r">
              <a:spcBef>
                <a:spcPts val="0"/>
              </a:spcBef>
              <a:spcAft>
                <a:spcPts val="0"/>
              </a:spcAft>
              <a:buNone/>
              <a:defRPr sz="1400">
                <a:solidFill>
                  <a:schemeClr val="lt1"/>
                </a:solidFill>
                <a:latin typeface="Arial"/>
                <a:ea typeface="Arial"/>
                <a:cs typeface="Arial"/>
                <a:sym typeface="Arial"/>
              </a:defRPr>
            </a:lvl4pPr>
            <a:lvl5pPr marL="0" lvl="4" indent="0" algn="r">
              <a:spcBef>
                <a:spcPts val="0"/>
              </a:spcBef>
              <a:spcAft>
                <a:spcPts val="0"/>
              </a:spcAft>
              <a:buNone/>
              <a:defRPr sz="1400">
                <a:solidFill>
                  <a:schemeClr val="lt1"/>
                </a:solidFill>
                <a:latin typeface="Arial"/>
                <a:ea typeface="Arial"/>
                <a:cs typeface="Arial"/>
                <a:sym typeface="Arial"/>
              </a:defRPr>
            </a:lvl5pPr>
            <a:lvl6pPr marL="0" lvl="5" indent="0" algn="r">
              <a:spcBef>
                <a:spcPts val="0"/>
              </a:spcBef>
              <a:spcAft>
                <a:spcPts val="0"/>
              </a:spcAft>
              <a:buNone/>
              <a:defRPr sz="1400">
                <a:solidFill>
                  <a:schemeClr val="lt1"/>
                </a:solidFill>
                <a:latin typeface="Arial"/>
                <a:ea typeface="Arial"/>
                <a:cs typeface="Arial"/>
                <a:sym typeface="Arial"/>
              </a:defRPr>
            </a:lvl6pPr>
            <a:lvl7pPr marL="0" lvl="6" indent="0" algn="r">
              <a:spcBef>
                <a:spcPts val="0"/>
              </a:spcBef>
              <a:spcAft>
                <a:spcPts val="0"/>
              </a:spcAft>
              <a:buNone/>
              <a:defRPr sz="1400">
                <a:solidFill>
                  <a:schemeClr val="lt1"/>
                </a:solidFill>
                <a:latin typeface="Arial"/>
                <a:ea typeface="Arial"/>
                <a:cs typeface="Arial"/>
                <a:sym typeface="Arial"/>
              </a:defRPr>
            </a:lvl7pPr>
            <a:lvl8pPr marL="0" lvl="7" indent="0" algn="r">
              <a:spcBef>
                <a:spcPts val="0"/>
              </a:spcBef>
              <a:spcAft>
                <a:spcPts val="0"/>
              </a:spcAft>
              <a:buNone/>
              <a:defRPr sz="1400">
                <a:solidFill>
                  <a:schemeClr val="lt1"/>
                </a:solidFill>
                <a:latin typeface="Arial"/>
                <a:ea typeface="Arial"/>
                <a:cs typeface="Arial"/>
                <a:sym typeface="Arial"/>
              </a:defRPr>
            </a:lvl8pPr>
            <a:lvl9pPr marL="0" lvl="8" indent="0" algn="r">
              <a:spcBef>
                <a:spcPts val="0"/>
              </a:spcBef>
              <a:spcAft>
                <a:spcPts val="0"/>
              </a:spcAft>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7"/>
        <p:cNvGrpSpPr/>
        <p:nvPr/>
      </p:nvGrpSpPr>
      <p:grpSpPr>
        <a:xfrm>
          <a:off x="0" y="0"/>
          <a:ext cx="0" cy="0"/>
          <a:chOff x="0" y="0"/>
          <a:chExt cx="0" cy="0"/>
        </a:xfrm>
      </p:grpSpPr>
      <p:sp>
        <p:nvSpPr>
          <p:cNvPr id="158" name="Google Shape;158;p7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71"/>
          <p:cNvSpPr>
            <a:spLocks noGrp="1"/>
          </p:cNvSpPr>
          <p:nvPr>
            <p:ph type="pic" idx="2"/>
          </p:nvPr>
        </p:nvSpPr>
        <p:spPr>
          <a:xfrm>
            <a:off x="1792288" y="612775"/>
            <a:ext cx="5486400" cy="4114800"/>
          </a:xfrm>
          <a:prstGeom prst="rect">
            <a:avLst/>
          </a:prstGeom>
          <a:noFill/>
          <a:ln>
            <a:noFill/>
          </a:ln>
        </p:spPr>
      </p:sp>
      <p:sp>
        <p:nvSpPr>
          <p:cNvPr id="160" name="Google Shape;160;p7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Font typeface="Arial"/>
              <a:buNone/>
              <a:defRPr sz="1400"/>
            </a:lvl1pPr>
            <a:lvl2pPr marL="914400" lvl="1" indent="-228600" algn="l">
              <a:spcBef>
                <a:spcPts val="240"/>
              </a:spcBef>
              <a:spcAft>
                <a:spcPts val="0"/>
              </a:spcAft>
              <a:buSzPts val="1200"/>
              <a:buFont typeface="Arial"/>
              <a:buNone/>
              <a:defRPr sz="1200"/>
            </a:lvl2pPr>
            <a:lvl3pPr marL="1371600" lvl="2" indent="-228600" algn="l">
              <a:spcBef>
                <a:spcPts val="200"/>
              </a:spcBef>
              <a:spcAft>
                <a:spcPts val="0"/>
              </a:spcAft>
              <a:buSzPts val="1000"/>
              <a:buFont typeface="Arial"/>
              <a:buNone/>
              <a:defRPr sz="1000"/>
            </a:lvl3pPr>
            <a:lvl4pPr marL="1828800" lvl="3" indent="-228600" algn="l">
              <a:spcBef>
                <a:spcPts val="180"/>
              </a:spcBef>
              <a:spcAft>
                <a:spcPts val="0"/>
              </a:spcAft>
              <a:buSzPts val="900"/>
              <a:buFont typeface="Arial"/>
              <a:buNone/>
              <a:defRPr sz="900"/>
            </a:lvl4pPr>
            <a:lvl5pPr marL="2286000" lvl="4" indent="-228600" algn="l">
              <a:spcBef>
                <a:spcPts val="180"/>
              </a:spcBef>
              <a:spcAft>
                <a:spcPts val="0"/>
              </a:spcAft>
              <a:buSzPts val="900"/>
              <a:buFont typeface="Arial"/>
              <a:buNone/>
              <a:defRPr sz="900"/>
            </a:lvl5pPr>
            <a:lvl6pPr marL="2743200" lvl="5" indent="-228600" algn="l">
              <a:spcBef>
                <a:spcPts val="180"/>
              </a:spcBef>
              <a:spcAft>
                <a:spcPts val="0"/>
              </a:spcAft>
              <a:buSzPts val="900"/>
              <a:buFont typeface="Arial"/>
              <a:buNone/>
              <a:defRPr sz="900"/>
            </a:lvl6pPr>
            <a:lvl7pPr marL="3200400" lvl="6" indent="-228600" algn="l">
              <a:spcBef>
                <a:spcPts val="180"/>
              </a:spcBef>
              <a:spcAft>
                <a:spcPts val="0"/>
              </a:spcAft>
              <a:buSzPts val="900"/>
              <a:buFont typeface="Arial"/>
              <a:buNone/>
              <a:defRPr sz="900"/>
            </a:lvl7pPr>
            <a:lvl8pPr marL="3657600" lvl="7" indent="-228600" algn="l">
              <a:spcBef>
                <a:spcPts val="180"/>
              </a:spcBef>
              <a:spcAft>
                <a:spcPts val="0"/>
              </a:spcAft>
              <a:buSzPts val="900"/>
              <a:buFont typeface="Arial"/>
              <a:buNone/>
              <a:defRPr sz="900"/>
            </a:lvl8pPr>
            <a:lvl9pPr marL="4114800" lvl="8" indent="-228600" algn="l">
              <a:spcBef>
                <a:spcPts val="180"/>
              </a:spcBef>
              <a:spcAft>
                <a:spcPts val="0"/>
              </a:spcAft>
              <a:buSzPts val="900"/>
              <a:buFont typeface="Arial"/>
              <a:buNone/>
              <a:defRPr sz="900"/>
            </a:lvl9pPr>
          </a:lstStyle>
          <a:p>
            <a:endParaRPr/>
          </a:p>
        </p:txBody>
      </p:sp>
      <p:sp>
        <p:nvSpPr>
          <p:cNvPr id="161" name="Google Shape;161;p7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7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7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lt1"/>
                </a:solidFill>
                <a:latin typeface="Arial"/>
                <a:ea typeface="Arial"/>
                <a:cs typeface="Arial"/>
                <a:sym typeface="Arial"/>
              </a:defRPr>
            </a:lvl1pPr>
            <a:lvl2pPr marL="0" lvl="1" indent="0" algn="r">
              <a:spcBef>
                <a:spcPts val="0"/>
              </a:spcBef>
              <a:spcAft>
                <a:spcPts val="0"/>
              </a:spcAft>
              <a:buNone/>
              <a:defRPr sz="1400">
                <a:solidFill>
                  <a:schemeClr val="lt1"/>
                </a:solidFill>
                <a:latin typeface="Arial"/>
                <a:ea typeface="Arial"/>
                <a:cs typeface="Arial"/>
                <a:sym typeface="Arial"/>
              </a:defRPr>
            </a:lvl2pPr>
            <a:lvl3pPr marL="0" lvl="2" indent="0" algn="r">
              <a:spcBef>
                <a:spcPts val="0"/>
              </a:spcBef>
              <a:spcAft>
                <a:spcPts val="0"/>
              </a:spcAft>
              <a:buNone/>
              <a:defRPr sz="1400">
                <a:solidFill>
                  <a:schemeClr val="lt1"/>
                </a:solidFill>
                <a:latin typeface="Arial"/>
                <a:ea typeface="Arial"/>
                <a:cs typeface="Arial"/>
                <a:sym typeface="Arial"/>
              </a:defRPr>
            </a:lvl3pPr>
            <a:lvl4pPr marL="0" lvl="3" indent="0" algn="r">
              <a:spcBef>
                <a:spcPts val="0"/>
              </a:spcBef>
              <a:spcAft>
                <a:spcPts val="0"/>
              </a:spcAft>
              <a:buNone/>
              <a:defRPr sz="1400">
                <a:solidFill>
                  <a:schemeClr val="lt1"/>
                </a:solidFill>
                <a:latin typeface="Arial"/>
                <a:ea typeface="Arial"/>
                <a:cs typeface="Arial"/>
                <a:sym typeface="Arial"/>
              </a:defRPr>
            </a:lvl4pPr>
            <a:lvl5pPr marL="0" lvl="4" indent="0" algn="r">
              <a:spcBef>
                <a:spcPts val="0"/>
              </a:spcBef>
              <a:spcAft>
                <a:spcPts val="0"/>
              </a:spcAft>
              <a:buNone/>
              <a:defRPr sz="1400">
                <a:solidFill>
                  <a:schemeClr val="lt1"/>
                </a:solidFill>
                <a:latin typeface="Arial"/>
                <a:ea typeface="Arial"/>
                <a:cs typeface="Arial"/>
                <a:sym typeface="Arial"/>
              </a:defRPr>
            </a:lvl5pPr>
            <a:lvl6pPr marL="0" lvl="5" indent="0" algn="r">
              <a:spcBef>
                <a:spcPts val="0"/>
              </a:spcBef>
              <a:spcAft>
                <a:spcPts val="0"/>
              </a:spcAft>
              <a:buNone/>
              <a:defRPr sz="1400">
                <a:solidFill>
                  <a:schemeClr val="lt1"/>
                </a:solidFill>
                <a:latin typeface="Arial"/>
                <a:ea typeface="Arial"/>
                <a:cs typeface="Arial"/>
                <a:sym typeface="Arial"/>
              </a:defRPr>
            </a:lvl6pPr>
            <a:lvl7pPr marL="0" lvl="6" indent="0" algn="r">
              <a:spcBef>
                <a:spcPts val="0"/>
              </a:spcBef>
              <a:spcAft>
                <a:spcPts val="0"/>
              </a:spcAft>
              <a:buNone/>
              <a:defRPr sz="1400">
                <a:solidFill>
                  <a:schemeClr val="lt1"/>
                </a:solidFill>
                <a:latin typeface="Arial"/>
                <a:ea typeface="Arial"/>
                <a:cs typeface="Arial"/>
                <a:sym typeface="Arial"/>
              </a:defRPr>
            </a:lvl7pPr>
            <a:lvl8pPr marL="0" lvl="7" indent="0" algn="r">
              <a:spcBef>
                <a:spcPts val="0"/>
              </a:spcBef>
              <a:spcAft>
                <a:spcPts val="0"/>
              </a:spcAft>
              <a:buNone/>
              <a:defRPr sz="1400">
                <a:solidFill>
                  <a:schemeClr val="lt1"/>
                </a:solidFill>
                <a:latin typeface="Arial"/>
                <a:ea typeface="Arial"/>
                <a:cs typeface="Arial"/>
                <a:sym typeface="Arial"/>
              </a:defRPr>
            </a:lvl8pPr>
            <a:lvl9pPr marL="0" lvl="8" indent="0" algn="r">
              <a:spcBef>
                <a:spcPts val="0"/>
              </a:spcBef>
              <a:spcAft>
                <a:spcPts val="0"/>
              </a:spcAft>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4"/>
        <p:cNvGrpSpPr/>
        <p:nvPr/>
      </p:nvGrpSpPr>
      <p:grpSpPr>
        <a:xfrm>
          <a:off x="0" y="0"/>
          <a:ext cx="0" cy="0"/>
          <a:chOff x="0" y="0"/>
          <a:chExt cx="0" cy="0"/>
        </a:xfrm>
      </p:grpSpPr>
      <p:sp>
        <p:nvSpPr>
          <p:cNvPr id="165" name="Google Shape;165;p72"/>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72"/>
          <p:cNvSpPr txBox="1">
            <a:spLocks noGrp="1"/>
          </p:cNvSpPr>
          <p:nvPr>
            <p:ph type="body" idx="1"/>
          </p:nvPr>
        </p:nvSpPr>
        <p:spPr>
          <a:xfrm rot="5400000">
            <a:off x="2305844" y="-250031"/>
            <a:ext cx="4525963" cy="822642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67" name="Google Shape;167;p7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7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7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lt1"/>
                </a:solidFill>
                <a:latin typeface="Arial"/>
                <a:ea typeface="Arial"/>
                <a:cs typeface="Arial"/>
                <a:sym typeface="Arial"/>
              </a:defRPr>
            </a:lvl1pPr>
            <a:lvl2pPr marL="0" lvl="1" indent="0" algn="r">
              <a:spcBef>
                <a:spcPts val="0"/>
              </a:spcBef>
              <a:spcAft>
                <a:spcPts val="0"/>
              </a:spcAft>
              <a:buNone/>
              <a:defRPr sz="1400">
                <a:solidFill>
                  <a:schemeClr val="lt1"/>
                </a:solidFill>
                <a:latin typeface="Arial"/>
                <a:ea typeface="Arial"/>
                <a:cs typeface="Arial"/>
                <a:sym typeface="Arial"/>
              </a:defRPr>
            </a:lvl2pPr>
            <a:lvl3pPr marL="0" lvl="2" indent="0" algn="r">
              <a:spcBef>
                <a:spcPts val="0"/>
              </a:spcBef>
              <a:spcAft>
                <a:spcPts val="0"/>
              </a:spcAft>
              <a:buNone/>
              <a:defRPr sz="1400">
                <a:solidFill>
                  <a:schemeClr val="lt1"/>
                </a:solidFill>
                <a:latin typeface="Arial"/>
                <a:ea typeface="Arial"/>
                <a:cs typeface="Arial"/>
                <a:sym typeface="Arial"/>
              </a:defRPr>
            </a:lvl3pPr>
            <a:lvl4pPr marL="0" lvl="3" indent="0" algn="r">
              <a:spcBef>
                <a:spcPts val="0"/>
              </a:spcBef>
              <a:spcAft>
                <a:spcPts val="0"/>
              </a:spcAft>
              <a:buNone/>
              <a:defRPr sz="1400">
                <a:solidFill>
                  <a:schemeClr val="lt1"/>
                </a:solidFill>
                <a:latin typeface="Arial"/>
                <a:ea typeface="Arial"/>
                <a:cs typeface="Arial"/>
                <a:sym typeface="Arial"/>
              </a:defRPr>
            </a:lvl4pPr>
            <a:lvl5pPr marL="0" lvl="4" indent="0" algn="r">
              <a:spcBef>
                <a:spcPts val="0"/>
              </a:spcBef>
              <a:spcAft>
                <a:spcPts val="0"/>
              </a:spcAft>
              <a:buNone/>
              <a:defRPr sz="1400">
                <a:solidFill>
                  <a:schemeClr val="lt1"/>
                </a:solidFill>
                <a:latin typeface="Arial"/>
                <a:ea typeface="Arial"/>
                <a:cs typeface="Arial"/>
                <a:sym typeface="Arial"/>
              </a:defRPr>
            </a:lvl5pPr>
            <a:lvl6pPr marL="0" lvl="5" indent="0" algn="r">
              <a:spcBef>
                <a:spcPts val="0"/>
              </a:spcBef>
              <a:spcAft>
                <a:spcPts val="0"/>
              </a:spcAft>
              <a:buNone/>
              <a:defRPr sz="1400">
                <a:solidFill>
                  <a:schemeClr val="lt1"/>
                </a:solidFill>
                <a:latin typeface="Arial"/>
                <a:ea typeface="Arial"/>
                <a:cs typeface="Arial"/>
                <a:sym typeface="Arial"/>
              </a:defRPr>
            </a:lvl6pPr>
            <a:lvl7pPr marL="0" lvl="6" indent="0" algn="r">
              <a:spcBef>
                <a:spcPts val="0"/>
              </a:spcBef>
              <a:spcAft>
                <a:spcPts val="0"/>
              </a:spcAft>
              <a:buNone/>
              <a:defRPr sz="1400">
                <a:solidFill>
                  <a:schemeClr val="lt1"/>
                </a:solidFill>
                <a:latin typeface="Arial"/>
                <a:ea typeface="Arial"/>
                <a:cs typeface="Arial"/>
                <a:sym typeface="Arial"/>
              </a:defRPr>
            </a:lvl7pPr>
            <a:lvl8pPr marL="0" lvl="7" indent="0" algn="r">
              <a:spcBef>
                <a:spcPts val="0"/>
              </a:spcBef>
              <a:spcAft>
                <a:spcPts val="0"/>
              </a:spcAft>
              <a:buNone/>
              <a:defRPr sz="1400">
                <a:solidFill>
                  <a:schemeClr val="lt1"/>
                </a:solidFill>
                <a:latin typeface="Arial"/>
                <a:ea typeface="Arial"/>
                <a:cs typeface="Arial"/>
                <a:sym typeface="Arial"/>
              </a:defRPr>
            </a:lvl8pPr>
            <a:lvl9pPr marL="0" lvl="8" indent="0" algn="r">
              <a:spcBef>
                <a:spcPts val="0"/>
              </a:spcBef>
              <a:spcAft>
                <a:spcPts val="0"/>
              </a:spcAft>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0"/>
        <p:cNvGrpSpPr/>
        <p:nvPr/>
      </p:nvGrpSpPr>
      <p:grpSpPr>
        <a:xfrm>
          <a:off x="0" y="0"/>
          <a:ext cx="0" cy="0"/>
          <a:chOff x="0" y="0"/>
          <a:chExt cx="0" cy="0"/>
        </a:xfrm>
      </p:grpSpPr>
      <p:sp>
        <p:nvSpPr>
          <p:cNvPr id="171" name="Google Shape;171;p73"/>
          <p:cNvSpPr txBox="1">
            <a:spLocks noGrp="1"/>
          </p:cNvSpPr>
          <p:nvPr>
            <p:ph type="title"/>
          </p:nvPr>
        </p:nvSpPr>
        <p:spPr>
          <a:xfrm rot="5400000">
            <a:off x="4728369" y="2172494"/>
            <a:ext cx="5851525" cy="205581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73"/>
          <p:cNvSpPr txBox="1">
            <a:spLocks noGrp="1"/>
          </p:cNvSpPr>
          <p:nvPr>
            <p:ph type="body" idx="1"/>
          </p:nvPr>
        </p:nvSpPr>
        <p:spPr>
          <a:xfrm rot="5400000">
            <a:off x="538956" y="191295"/>
            <a:ext cx="5851525" cy="601821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73" name="Google Shape;173;p7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7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7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lt1"/>
                </a:solidFill>
                <a:latin typeface="Arial"/>
                <a:ea typeface="Arial"/>
                <a:cs typeface="Arial"/>
                <a:sym typeface="Arial"/>
              </a:defRPr>
            </a:lvl1pPr>
            <a:lvl2pPr marL="0" lvl="1" indent="0" algn="r">
              <a:spcBef>
                <a:spcPts val="0"/>
              </a:spcBef>
              <a:spcAft>
                <a:spcPts val="0"/>
              </a:spcAft>
              <a:buNone/>
              <a:defRPr sz="1400">
                <a:solidFill>
                  <a:schemeClr val="lt1"/>
                </a:solidFill>
                <a:latin typeface="Arial"/>
                <a:ea typeface="Arial"/>
                <a:cs typeface="Arial"/>
                <a:sym typeface="Arial"/>
              </a:defRPr>
            </a:lvl2pPr>
            <a:lvl3pPr marL="0" lvl="2" indent="0" algn="r">
              <a:spcBef>
                <a:spcPts val="0"/>
              </a:spcBef>
              <a:spcAft>
                <a:spcPts val="0"/>
              </a:spcAft>
              <a:buNone/>
              <a:defRPr sz="1400">
                <a:solidFill>
                  <a:schemeClr val="lt1"/>
                </a:solidFill>
                <a:latin typeface="Arial"/>
                <a:ea typeface="Arial"/>
                <a:cs typeface="Arial"/>
                <a:sym typeface="Arial"/>
              </a:defRPr>
            </a:lvl3pPr>
            <a:lvl4pPr marL="0" lvl="3" indent="0" algn="r">
              <a:spcBef>
                <a:spcPts val="0"/>
              </a:spcBef>
              <a:spcAft>
                <a:spcPts val="0"/>
              </a:spcAft>
              <a:buNone/>
              <a:defRPr sz="1400">
                <a:solidFill>
                  <a:schemeClr val="lt1"/>
                </a:solidFill>
                <a:latin typeface="Arial"/>
                <a:ea typeface="Arial"/>
                <a:cs typeface="Arial"/>
                <a:sym typeface="Arial"/>
              </a:defRPr>
            </a:lvl4pPr>
            <a:lvl5pPr marL="0" lvl="4" indent="0" algn="r">
              <a:spcBef>
                <a:spcPts val="0"/>
              </a:spcBef>
              <a:spcAft>
                <a:spcPts val="0"/>
              </a:spcAft>
              <a:buNone/>
              <a:defRPr sz="1400">
                <a:solidFill>
                  <a:schemeClr val="lt1"/>
                </a:solidFill>
                <a:latin typeface="Arial"/>
                <a:ea typeface="Arial"/>
                <a:cs typeface="Arial"/>
                <a:sym typeface="Arial"/>
              </a:defRPr>
            </a:lvl5pPr>
            <a:lvl6pPr marL="0" lvl="5" indent="0" algn="r">
              <a:spcBef>
                <a:spcPts val="0"/>
              </a:spcBef>
              <a:spcAft>
                <a:spcPts val="0"/>
              </a:spcAft>
              <a:buNone/>
              <a:defRPr sz="1400">
                <a:solidFill>
                  <a:schemeClr val="lt1"/>
                </a:solidFill>
                <a:latin typeface="Arial"/>
                <a:ea typeface="Arial"/>
                <a:cs typeface="Arial"/>
                <a:sym typeface="Arial"/>
              </a:defRPr>
            </a:lvl6pPr>
            <a:lvl7pPr marL="0" lvl="6" indent="0" algn="r">
              <a:spcBef>
                <a:spcPts val="0"/>
              </a:spcBef>
              <a:spcAft>
                <a:spcPts val="0"/>
              </a:spcAft>
              <a:buNone/>
              <a:defRPr sz="1400">
                <a:solidFill>
                  <a:schemeClr val="lt1"/>
                </a:solidFill>
                <a:latin typeface="Arial"/>
                <a:ea typeface="Arial"/>
                <a:cs typeface="Arial"/>
                <a:sym typeface="Arial"/>
              </a:defRPr>
            </a:lvl7pPr>
            <a:lvl8pPr marL="0" lvl="7" indent="0" algn="r">
              <a:spcBef>
                <a:spcPts val="0"/>
              </a:spcBef>
              <a:spcAft>
                <a:spcPts val="0"/>
              </a:spcAft>
              <a:buNone/>
              <a:defRPr sz="1400">
                <a:solidFill>
                  <a:schemeClr val="lt1"/>
                </a:solidFill>
                <a:latin typeface="Arial"/>
                <a:ea typeface="Arial"/>
                <a:cs typeface="Arial"/>
                <a:sym typeface="Arial"/>
              </a:defRPr>
            </a:lvl8pPr>
            <a:lvl9pPr marL="0" lvl="8" indent="0" algn="r">
              <a:spcBef>
                <a:spcPts val="0"/>
              </a:spcBef>
              <a:spcAft>
                <a:spcPts val="0"/>
              </a:spcAft>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Font typeface="Arial"/>
              <a:buNone/>
              <a:defRPr sz="2000"/>
            </a:lvl1pPr>
            <a:lvl2pPr marL="914400" lvl="1" indent="-228600" algn="l">
              <a:spcBef>
                <a:spcPts val="360"/>
              </a:spcBef>
              <a:spcAft>
                <a:spcPts val="0"/>
              </a:spcAft>
              <a:buSzPts val="1800"/>
              <a:buFont typeface="Arial"/>
              <a:buNone/>
              <a:defRPr sz="1800"/>
            </a:lvl2pPr>
            <a:lvl3pPr marL="1371600" lvl="2" indent="-228600" algn="l">
              <a:spcBef>
                <a:spcPts val="320"/>
              </a:spcBef>
              <a:spcAft>
                <a:spcPts val="0"/>
              </a:spcAft>
              <a:buSzPts val="1600"/>
              <a:buFont typeface="Arial"/>
              <a:buNone/>
              <a:defRPr sz="1600"/>
            </a:lvl3pPr>
            <a:lvl4pPr marL="1828800" lvl="3" indent="-228600" algn="l">
              <a:spcBef>
                <a:spcPts val="280"/>
              </a:spcBef>
              <a:spcAft>
                <a:spcPts val="0"/>
              </a:spcAft>
              <a:buSzPts val="1400"/>
              <a:buFont typeface="Arial"/>
              <a:buNone/>
              <a:defRPr sz="1400"/>
            </a:lvl4pPr>
            <a:lvl5pPr marL="2286000" lvl="4" indent="-228600" algn="l">
              <a:spcBef>
                <a:spcPts val="280"/>
              </a:spcBef>
              <a:spcAft>
                <a:spcPts val="0"/>
              </a:spcAft>
              <a:buSzPts val="1400"/>
              <a:buFont typeface="Arial"/>
              <a:buNone/>
              <a:defRPr sz="1400"/>
            </a:lvl5pPr>
            <a:lvl6pPr marL="2743200" lvl="5" indent="-228600" algn="l">
              <a:spcBef>
                <a:spcPts val="280"/>
              </a:spcBef>
              <a:spcAft>
                <a:spcPts val="0"/>
              </a:spcAft>
              <a:buSzPts val="1400"/>
              <a:buFont typeface="Arial"/>
              <a:buNone/>
              <a:defRPr sz="1400"/>
            </a:lvl6pPr>
            <a:lvl7pPr marL="3200400" lvl="6" indent="-228600" algn="l">
              <a:spcBef>
                <a:spcPts val="280"/>
              </a:spcBef>
              <a:spcAft>
                <a:spcPts val="0"/>
              </a:spcAft>
              <a:buSzPts val="1400"/>
              <a:buFont typeface="Arial"/>
              <a:buNone/>
              <a:defRPr sz="1400"/>
            </a:lvl7pPr>
            <a:lvl8pPr marL="3657600" lvl="7" indent="-228600" algn="l">
              <a:spcBef>
                <a:spcPts val="280"/>
              </a:spcBef>
              <a:spcAft>
                <a:spcPts val="0"/>
              </a:spcAft>
              <a:buSzPts val="1400"/>
              <a:buFont typeface="Arial"/>
              <a:buNone/>
              <a:defRPr sz="1400"/>
            </a:lvl8pPr>
            <a:lvl9pPr marL="4114800" lvl="8" indent="-228600" algn="l">
              <a:spcBef>
                <a:spcPts val="280"/>
              </a:spcBef>
              <a:spcAft>
                <a:spcPts val="0"/>
              </a:spcAft>
              <a:buSzPts val="1400"/>
              <a:buFont typeface="Arial"/>
              <a:buNone/>
              <a:defRPr sz="1400"/>
            </a:lvl9pPr>
          </a:lstStyle>
          <a:p>
            <a:endParaRPr/>
          </a:p>
        </p:txBody>
      </p:sp>
      <p:sp>
        <p:nvSpPr>
          <p:cNvPr id="30" name="Google Shape;30;p5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lt1"/>
                </a:solidFill>
                <a:latin typeface="Arial"/>
                <a:ea typeface="Arial"/>
                <a:cs typeface="Arial"/>
                <a:sym typeface="Arial"/>
              </a:defRPr>
            </a:lvl1pPr>
            <a:lvl2pPr marL="0" lvl="1" indent="0" algn="r">
              <a:spcBef>
                <a:spcPts val="0"/>
              </a:spcBef>
              <a:spcAft>
                <a:spcPts val="0"/>
              </a:spcAft>
              <a:buNone/>
              <a:defRPr sz="1400">
                <a:solidFill>
                  <a:schemeClr val="lt1"/>
                </a:solidFill>
                <a:latin typeface="Arial"/>
                <a:ea typeface="Arial"/>
                <a:cs typeface="Arial"/>
                <a:sym typeface="Arial"/>
              </a:defRPr>
            </a:lvl2pPr>
            <a:lvl3pPr marL="0" lvl="2" indent="0" algn="r">
              <a:spcBef>
                <a:spcPts val="0"/>
              </a:spcBef>
              <a:spcAft>
                <a:spcPts val="0"/>
              </a:spcAft>
              <a:buNone/>
              <a:defRPr sz="1400">
                <a:solidFill>
                  <a:schemeClr val="lt1"/>
                </a:solidFill>
                <a:latin typeface="Arial"/>
                <a:ea typeface="Arial"/>
                <a:cs typeface="Arial"/>
                <a:sym typeface="Arial"/>
              </a:defRPr>
            </a:lvl3pPr>
            <a:lvl4pPr marL="0" lvl="3" indent="0" algn="r">
              <a:spcBef>
                <a:spcPts val="0"/>
              </a:spcBef>
              <a:spcAft>
                <a:spcPts val="0"/>
              </a:spcAft>
              <a:buNone/>
              <a:defRPr sz="1400">
                <a:solidFill>
                  <a:schemeClr val="lt1"/>
                </a:solidFill>
                <a:latin typeface="Arial"/>
                <a:ea typeface="Arial"/>
                <a:cs typeface="Arial"/>
                <a:sym typeface="Arial"/>
              </a:defRPr>
            </a:lvl4pPr>
            <a:lvl5pPr marL="0" lvl="4" indent="0" algn="r">
              <a:spcBef>
                <a:spcPts val="0"/>
              </a:spcBef>
              <a:spcAft>
                <a:spcPts val="0"/>
              </a:spcAft>
              <a:buNone/>
              <a:defRPr sz="1400">
                <a:solidFill>
                  <a:schemeClr val="lt1"/>
                </a:solidFill>
                <a:latin typeface="Arial"/>
                <a:ea typeface="Arial"/>
                <a:cs typeface="Arial"/>
                <a:sym typeface="Arial"/>
              </a:defRPr>
            </a:lvl5pPr>
            <a:lvl6pPr marL="0" lvl="5" indent="0" algn="r">
              <a:spcBef>
                <a:spcPts val="0"/>
              </a:spcBef>
              <a:spcAft>
                <a:spcPts val="0"/>
              </a:spcAft>
              <a:buNone/>
              <a:defRPr sz="1400">
                <a:solidFill>
                  <a:schemeClr val="lt1"/>
                </a:solidFill>
                <a:latin typeface="Arial"/>
                <a:ea typeface="Arial"/>
                <a:cs typeface="Arial"/>
                <a:sym typeface="Arial"/>
              </a:defRPr>
            </a:lvl6pPr>
            <a:lvl7pPr marL="0" lvl="6" indent="0" algn="r">
              <a:spcBef>
                <a:spcPts val="0"/>
              </a:spcBef>
              <a:spcAft>
                <a:spcPts val="0"/>
              </a:spcAft>
              <a:buNone/>
              <a:defRPr sz="1400">
                <a:solidFill>
                  <a:schemeClr val="lt1"/>
                </a:solidFill>
                <a:latin typeface="Arial"/>
                <a:ea typeface="Arial"/>
                <a:cs typeface="Arial"/>
                <a:sym typeface="Arial"/>
              </a:defRPr>
            </a:lvl7pPr>
            <a:lvl8pPr marL="0" lvl="7" indent="0" algn="r">
              <a:spcBef>
                <a:spcPts val="0"/>
              </a:spcBef>
              <a:spcAft>
                <a:spcPts val="0"/>
              </a:spcAft>
              <a:buNone/>
              <a:defRPr sz="1400">
                <a:solidFill>
                  <a:schemeClr val="lt1"/>
                </a:solidFill>
                <a:latin typeface="Arial"/>
                <a:ea typeface="Arial"/>
                <a:cs typeface="Arial"/>
                <a:sym typeface="Arial"/>
              </a:defRPr>
            </a:lvl8pPr>
            <a:lvl9pPr marL="0" lvl="8" indent="0" algn="r">
              <a:spcBef>
                <a:spcPts val="0"/>
              </a:spcBef>
              <a:spcAft>
                <a:spcPts val="0"/>
              </a:spcAft>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9"/>
          <p:cNvSpPr txBox="1">
            <a:spLocks noGrp="1"/>
          </p:cNvSpPr>
          <p:nvPr>
            <p:ph type="title"/>
          </p:nvPr>
        </p:nvSpPr>
        <p:spPr>
          <a:xfrm>
            <a:off x="2703513" y="274638"/>
            <a:ext cx="6316662"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9"/>
          <p:cNvSpPr txBox="1">
            <a:spLocks noGrp="1"/>
          </p:cNvSpPr>
          <p:nvPr>
            <p:ph type="body" idx="1"/>
          </p:nvPr>
        </p:nvSpPr>
        <p:spPr>
          <a:xfrm>
            <a:off x="2693988" y="1600200"/>
            <a:ext cx="30861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Font typeface="Arial"/>
              <a:buChar char="•"/>
              <a:defRPr sz="2800"/>
            </a:lvl1pPr>
            <a:lvl2pPr marL="914400" lvl="1" indent="-381000" algn="l">
              <a:spcBef>
                <a:spcPts val="480"/>
              </a:spcBef>
              <a:spcAft>
                <a:spcPts val="0"/>
              </a:spcAft>
              <a:buSzPts val="2400"/>
              <a:buFont typeface="Arial"/>
              <a:buChar char="•"/>
              <a:defRPr sz="2400"/>
            </a:lvl2pPr>
            <a:lvl3pPr marL="1371600" lvl="2" indent="-355600" algn="l">
              <a:spcBef>
                <a:spcPts val="400"/>
              </a:spcBef>
              <a:spcAft>
                <a:spcPts val="0"/>
              </a:spcAft>
              <a:buSzPts val="2000"/>
              <a:buFont typeface="Arial"/>
              <a:buChar char="•"/>
              <a:defRPr sz="2000"/>
            </a:lvl3pPr>
            <a:lvl4pPr marL="1828800" lvl="3" indent="-342900" algn="l">
              <a:spcBef>
                <a:spcPts val="360"/>
              </a:spcBef>
              <a:spcAft>
                <a:spcPts val="0"/>
              </a:spcAft>
              <a:buSzPts val="1800"/>
              <a:buFont typeface="Arial"/>
              <a:buChar char="•"/>
              <a:defRPr sz="1800"/>
            </a:lvl4pPr>
            <a:lvl5pPr marL="2286000" lvl="4" indent="-342900" algn="l">
              <a:spcBef>
                <a:spcPts val="360"/>
              </a:spcBef>
              <a:spcAft>
                <a:spcPts val="0"/>
              </a:spcAft>
              <a:buSzPts val="1800"/>
              <a:buFont typeface="Arial"/>
              <a:buChar char="•"/>
              <a:defRPr sz="1800"/>
            </a:lvl5pPr>
            <a:lvl6pPr marL="2743200" lvl="5" indent="-342900" algn="l">
              <a:spcBef>
                <a:spcPts val="360"/>
              </a:spcBef>
              <a:spcAft>
                <a:spcPts val="0"/>
              </a:spcAft>
              <a:buSzPts val="1800"/>
              <a:buFont typeface="Arial"/>
              <a:buChar char="•"/>
              <a:defRPr sz="1800"/>
            </a:lvl6pPr>
            <a:lvl7pPr marL="3200400" lvl="6" indent="-342900" algn="l">
              <a:spcBef>
                <a:spcPts val="360"/>
              </a:spcBef>
              <a:spcAft>
                <a:spcPts val="0"/>
              </a:spcAft>
              <a:buSzPts val="1800"/>
              <a:buFont typeface="Arial"/>
              <a:buChar char="•"/>
              <a:defRPr sz="1800"/>
            </a:lvl7pPr>
            <a:lvl8pPr marL="3657600" lvl="7" indent="-342900" algn="l">
              <a:spcBef>
                <a:spcPts val="360"/>
              </a:spcBef>
              <a:spcAft>
                <a:spcPts val="0"/>
              </a:spcAft>
              <a:buSzPts val="1800"/>
              <a:buFont typeface="Arial"/>
              <a:buChar char="•"/>
              <a:defRPr sz="1800"/>
            </a:lvl8pPr>
            <a:lvl9pPr marL="4114800" lvl="8" indent="-342900" algn="l">
              <a:spcBef>
                <a:spcPts val="360"/>
              </a:spcBef>
              <a:spcAft>
                <a:spcPts val="0"/>
              </a:spcAft>
              <a:buSzPts val="1800"/>
              <a:buFont typeface="Arial"/>
              <a:buChar char="•"/>
              <a:defRPr sz="1800"/>
            </a:lvl9pPr>
          </a:lstStyle>
          <a:p>
            <a:endParaRPr/>
          </a:p>
        </p:txBody>
      </p:sp>
      <p:sp>
        <p:nvSpPr>
          <p:cNvPr id="36" name="Google Shape;36;p59"/>
          <p:cNvSpPr txBox="1">
            <a:spLocks noGrp="1"/>
          </p:cNvSpPr>
          <p:nvPr>
            <p:ph type="body" idx="2"/>
          </p:nvPr>
        </p:nvSpPr>
        <p:spPr>
          <a:xfrm>
            <a:off x="5932488" y="1600200"/>
            <a:ext cx="3087687"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Font typeface="Arial"/>
              <a:buChar char="•"/>
              <a:defRPr sz="2800"/>
            </a:lvl1pPr>
            <a:lvl2pPr marL="914400" lvl="1" indent="-381000" algn="l">
              <a:spcBef>
                <a:spcPts val="480"/>
              </a:spcBef>
              <a:spcAft>
                <a:spcPts val="0"/>
              </a:spcAft>
              <a:buSzPts val="2400"/>
              <a:buFont typeface="Arial"/>
              <a:buChar char="•"/>
              <a:defRPr sz="2400"/>
            </a:lvl2pPr>
            <a:lvl3pPr marL="1371600" lvl="2" indent="-355600" algn="l">
              <a:spcBef>
                <a:spcPts val="400"/>
              </a:spcBef>
              <a:spcAft>
                <a:spcPts val="0"/>
              </a:spcAft>
              <a:buSzPts val="2000"/>
              <a:buFont typeface="Arial"/>
              <a:buChar char="•"/>
              <a:defRPr sz="2000"/>
            </a:lvl3pPr>
            <a:lvl4pPr marL="1828800" lvl="3" indent="-342900" algn="l">
              <a:spcBef>
                <a:spcPts val="360"/>
              </a:spcBef>
              <a:spcAft>
                <a:spcPts val="0"/>
              </a:spcAft>
              <a:buSzPts val="1800"/>
              <a:buFont typeface="Arial"/>
              <a:buChar char="•"/>
              <a:defRPr sz="1800"/>
            </a:lvl4pPr>
            <a:lvl5pPr marL="2286000" lvl="4" indent="-342900" algn="l">
              <a:spcBef>
                <a:spcPts val="360"/>
              </a:spcBef>
              <a:spcAft>
                <a:spcPts val="0"/>
              </a:spcAft>
              <a:buSzPts val="1800"/>
              <a:buFont typeface="Arial"/>
              <a:buChar char="•"/>
              <a:defRPr sz="1800"/>
            </a:lvl5pPr>
            <a:lvl6pPr marL="2743200" lvl="5" indent="-342900" algn="l">
              <a:spcBef>
                <a:spcPts val="360"/>
              </a:spcBef>
              <a:spcAft>
                <a:spcPts val="0"/>
              </a:spcAft>
              <a:buSzPts val="1800"/>
              <a:buFont typeface="Arial"/>
              <a:buChar char="•"/>
              <a:defRPr sz="1800"/>
            </a:lvl6pPr>
            <a:lvl7pPr marL="3200400" lvl="6" indent="-342900" algn="l">
              <a:spcBef>
                <a:spcPts val="360"/>
              </a:spcBef>
              <a:spcAft>
                <a:spcPts val="0"/>
              </a:spcAft>
              <a:buSzPts val="1800"/>
              <a:buFont typeface="Arial"/>
              <a:buChar char="•"/>
              <a:defRPr sz="1800"/>
            </a:lvl7pPr>
            <a:lvl8pPr marL="3657600" lvl="7" indent="-342900" algn="l">
              <a:spcBef>
                <a:spcPts val="360"/>
              </a:spcBef>
              <a:spcAft>
                <a:spcPts val="0"/>
              </a:spcAft>
              <a:buSzPts val="1800"/>
              <a:buFont typeface="Arial"/>
              <a:buChar char="•"/>
              <a:defRPr sz="1800"/>
            </a:lvl8pPr>
            <a:lvl9pPr marL="4114800" lvl="8" indent="-342900" algn="l">
              <a:spcBef>
                <a:spcPts val="360"/>
              </a:spcBef>
              <a:spcAft>
                <a:spcPts val="0"/>
              </a:spcAft>
              <a:buSzPts val="1800"/>
              <a:buFont typeface="Arial"/>
              <a:buChar char="•"/>
              <a:defRPr sz="1800"/>
            </a:lvl9pPr>
          </a:lstStyle>
          <a:p>
            <a:endParaRPr/>
          </a:p>
        </p:txBody>
      </p:sp>
      <p:sp>
        <p:nvSpPr>
          <p:cNvPr id="37" name="Google Shape;37;p5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lt1"/>
                </a:solidFill>
                <a:latin typeface="Arial"/>
                <a:ea typeface="Arial"/>
                <a:cs typeface="Arial"/>
                <a:sym typeface="Arial"/>
              </a:defRPr>
            </a:lvl1pPr>
            <a:lvl2pPr marL="0" lvl="1" indent="0" algn="r">
              <a:spcBef>
                <a:spcPts val="0"/>
              </a:spcBef>
              <a:spcAft>
                <a:spcPts val="0"/>
              </a:spcAft>
              <a:buNone/>
              <a:defRPr sz="1400">
                <a:solidFill>
                  <a:schemeClr val="lt1"/>
                </a:solidFill>
                <a:latin typeface="Arial"/>
                <a:ea typeface="Arial"/>
                <a:cs typeface="Arial"/>
                <a:sym typeface="Arial"/>
              </a:defRPr>
            </a:lvl2pPr>
            <a:lvl3pPr marL="0" lvl="2" indent="0" algn="r">
              <a:spcBef>
                <a:spcPts val="0"/>
              </a:spcBef>
              <a:spcAft>
                <a:spcPts val="0"/>
              </a:spcAft>
              <a:buNone/>
              <a:defRPr sz="1400">
                <a:solidFill>
                  <a:schemeClr val="lt1"/>
                </a:solidFill>
                <a:latin typeface="Arial"/>
                <a:ea typeface="Arial"/>
                <a:cs typeface="Arial"/>
                <a:sym typeface="Arial"/>
              </a:defRPr>
            </a:lvl3pPr>
            <a:lvl4pPr marL="0" lvl="3" indent="0" algn="r">
              <a:spcBef>
                <a:spcPts val="0"/>
              </a:spcBef>
              <a:spcAft>
                <a:spcPts val="0"/>
              </a:spcAft>
              <a:buNone/>
              <a:defRPr sz="1400">
                <a:solidFill>
                  <a:schemeClr val="lt1"/>
                </a:solidFill>
                <a:latin typeface="Arial"/>
                <a:ea typeface="Arial"/>
                <a:cs typeface="Arial"/>
                <a:sym typeface="Arial"/>
              </a:defRPr>
            </a:lvl4pPr>
            <a:lvl5pPr marL="0" lvl="4" indent="0" algn="r">
              <a:spcBef>
                <a:spcPts val="0"/>
              </a:spcBef>
              <a:spcAft>
                <a:spcPts val="0"/>
              </a:spcAft>
              <a:buNone/>
              <a:defRPr sz="1400">
                <a:solidFill>
                  <a:schemeClr val="lt1"/>
                </a:solidFill>
                <a:latin typeface="Arial"/>
                <a:ea typeface="Arial"/>
                <a:cs typeface="Arial"/>
                <a:sym typeface="Arial"/>
              </a:defRPr>
            </a:lvl5pPr>
            <a:lvl6pPr marL="0" lvl="5" indent="0" algn="r">
              <a:spcBef>
                <a:spcPts val="0"/>
              </a:spcBef>
              <a:spcAft>
                <a:spcPts val="0"/>
              </a:spcAft>
              <a:buNone/>
              <a:defRPr sz="1400">
                <a:solidFill>
                  <a:schemeClr val="lt1"/>
                </a:solidFill>
                <a:latin typeface="Arial"/>
                <a:ea typeface="Arial"/>
                <a:cs typeface="Arial"/>
                <a:sym typeface="Arial"/>
              </a:defRPr>
            </a:lvl6pPr>
            <a:lvl7pPr marL="0" lvl="6" indent="0" algn="r">
              <a:spcBef>
                <a:spcPts val="0"/>
              </a:spcBef>
              <a:spcAft>
                <a:spcPts val="0"/>
              </a:spcAft>
              <a:buNone/>
              <a:defRPr sz="1400">
                <a:solidFill>
                  <a:schemeClr val="lt1"/>
                </a:solidFill>
                <a:latin typeface="Arial"/>
                <a:ea typeface="Arial"/>
                <a:cs typeface="Arial"/>
                <a:sym typeface="Arial"/>
              </a:defRPr>
            </a:lvl7pPr>
            <a:lvl8pPr marL="0" lvl="7" indent="0" algn="r">
              <a:spcBef>
                <a:spcPts val="0"/>
              </a:spcBef>
              <a:spcAft>
                <a:spcPts val="0"/>
              </a:spcAft>
              <a:buNone/>
              <a:defRPr sz="1400">
                <a:solidFill>
                  <a:schemeClr val="lt1"/>
                </a:solidFill>
                <a:latin typeface="Arial"/>
                <a:ea typeface="Arial"/>
                <a:cs typeface="Arial"/>
                <a:sym typeface="Arial"/>
              </a:defRPr>
            </a:lvl8pPr>
            <a:lvl9pPr marL="0" lvl="8" indent="0" algn="r">
              <a:spcBef>
                <a:spcPts val="0"/>
              </a:spcBef>
              <a:spcAft>
                <a:spcPts val="0"/>
              </a:spcAft>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Font typeface="Arial"/>
              <a:buNone/>
              <a:defRPr sz="2400" b="1"/>
            </a:lvl1pPr>
            <a:lvl2pPr marL="914400" lvl="1" indent="-228600" algn="l">
              <a:spcBef>
                <a:spcPts val="400"/>
              </a:spcBef>
              <a:spcAft>
                <a:spcPts val="0"/>
              </a:spcAft>
              <a:buSzPts val="2000"/>
              <a:buFont typeface="Arial"/>
              <a:buNone/>
              <a:defRPr sz="2000" b="1"/>
            </a:lvl2pPr>
            <a:lvl3pPr marL="1371600" lvl="2" indent="-228600" algn="l">
              <a:spcBef>
                <a:spcPts val="360"/>
              </a:spcBef>
              <a:spcAft>
                <a:spcPts val="0"/>
              </a:spcAft>
              <a:buSzPts val="1800"/>
              <a:buFont typeface="Arial"/>
              <a:buNone/>
              <a:defRPr sz="1800" b="1"/>
            </a:lvl3pPr>
            <a:lvl4pPr marL="1828800" lvl="3" indent="-228600" algn="l">
              <a:spcBef>
                <a:spcPts val="320"/>
              </a:spcBef>
              <a:spcAft>
                <a:spcPts val="0"/>
              </a:spcAft>
              <a:buSzPts val="1600"/>
              <a:buFont typeface="Arial"/>
              <a:buNone/>
              <a:defRPr sz="1600" b="1"/>
            </a:lvl4pPr>
            <a:lvl5pPr marL="2286000" lvl="4" indent="-228600" algn="l">
              <a:spcBef>
                <a:spcPts val="320"/>
              </a:spcBef>
              <a:spcAft>
                <a:spcPts val="0"/>
              </a:spcAft>
              <a:buSzPts val="1600"/>
              <a:buFont typeface="Arial"/>
              <a:buNone/>
              <a:defRPr sz="1600" b="1"/>
            </a:lvl5pPr>
            <a:lvl6pPr marL="2743200" lvl="5" indent="-228600" algn="l">
              <a:spcBef>
                <a:spcPts val="320"/>
              </a:spcBef>
              <a:spcAft>
                <a:spcPts val="0"/>
              </a:spcAft>
              <a:buSzPts val="1600"/>
              <a:buFont typeface="Arial"/>
              <a:buNone/>
              <a:defRPr sz="1600" b="1"/>
            </a:lvl6pPr>
            <a:lvl7pPr marL="3200400" lvl="6" indent="-228600" algn="l">
              <a:spcBef>
                <a:spcPts val="320"/>
              </a:spcBef>
              <a:spcAft>
                <a:spcPts val="0"/>
              </a:spcAft>
              <a:buSzPts val="1600"/>
              <a:buFont typeface="Arial"/>
              <a:buNone/>
              <a:defRPr sz="1600" b="1"/>
            </a:lvl7pPr>
            <a:lvl8pPr marL="3657600" lvl="7" indent="-228600" algn="l">
              <a:spcBef>
                <a:spcPts val="320"/>
              </a:spcBef>
              <a:spcAft>
                <a:spcPts val="0"/>
              </a:spcAft>
              <a:buSzPts val="1600"/>
              <a:buFont typeface="Arial"/>
              <a:buNone/>
              <a:defRPr sz="1600" b="1"/>
            </a:lvl8pPr>
            <a:lvl9pPr marL="4114800" lvl="8" indent="-228600" algn="l">
              <a:spcBef>
                <a:spcPts val="320"/>
              </a:spcBef>
              <a:spcAft>
                <a:spcPts val="0"/>
              </a:spcAft>
              <a:buSzPts val="1600"/>
              <a:buFont typeface="Arial"/>
              <a:buNone/>
              <a:defRPr sz="1600" b="1"/>
            </a:lvl9pPr>
          </a:lstStyle>
          <a:p>
            <a:endParaRPr/>
          </a:p>
        </p:txBody>
      </p:sp>
      <p:sp>
        <p:nvSpPr>
          <p:cNvPr id="43" name="Google Shape;43;p6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Font typeface="Arial"/>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30200" algn="l">
              <a:spcBef>
                <a:spcPts val="320"/>
              </a:spcBef>
              <a:spcAft>
                <a:spcPts val="0"/>
              </a:spcAft>
              <a:buSzPts val="1600"/>
              <a:buFont typeface="Arial"/>
              <a:buChar char="•"/>
              <a:defRPr sz="1600"/>
            </a:lvl4pPr>
            <a:lvl5pPr marL="2286000" lvl="4" indent="-330200" algn="l">
              <a:spcBef>
                <a:spcPts val="320"/>
              </a:spcBef>
              <a:spcAft>
                <a:spcPts val="0"/>
              </a:spcAft>
              <a:buSzPts val="1600"/>
              <a:buFont typeface="Arial"/>
              <a:buChar char="•"/>
              <a:defRPr sz="1600"/>
            </a:lvl5pPr>
            <a:lvl6pPr marL="2743200" lvl="5" indent="-330200" algn="l">
              <a:spcBef>
                <a:spcPts val="320"/>
              </a:spcBef>
              <a:spcAft>
                <a:spcPts val="0"/>
              </a:spcAft>
              <a:buSzPts val="1600"/>
              <a:buFont typeface="Arial"/>
              <a:buChar char="•"/>
              <a:defRPr sz="1600"/>
            </a:lvl6pPr>
            <a:lvl7pPr marL="3200400" lvl="6" indent="-330200" algn="l">
              <a:spcBef>
                <a:spcPts val="320"/>
              </a:spcBef>
              <a:spcAft>
                <a:spcPts val="0"/>
              </a:spcAft>
              <a:buSzPts val="1600"/>
              <a:buFont typeface="Arial"/>
              <a:buChar char="•"/>
              <a:defRPr sz="1600"/>
            </a:lvl7pPr>
            <a:lvl8pPr marL="3657600" lvl="7" indent="-330200" algn="l">
              <a:spcBef>
                <a:spcPts val="320"/>
              </a:spcBef>
              <a:spcAft>
                <a:spcPts val="0"/>
              </a:spcAft>
              <a:buSzPts val="1600"/>
              <a:buFont typeface="Arial"/>
              <a:buChar char="•"/>
              <a:defRPr sz="1600"/>
            </a:lvl8pPr>
            <a:lvl9pPr marL="4114800" lvl="8" indent="-330200" algn="l">
              <a:spcBef>
                <a:spcPts val="320"/>
              </a:spcBef>
              <a:spcAft>
                <a:spcPts val="0"/>
              </a:spcAft>
              <a:buSzPts val="1600"/>
              <a:buFont typeface="Arial"/>
              <a:buChar char="•"/>
              <a:defRPr sz="1600"/>
            </a:lvl9pPr>
          </a:lstStyle>
          <a:p>
            <a:endParaRPr/>
          </a:p>
        </p:txBody>
      </p:sp>
      <p:sp>
        <p:nvSpPr>
          <p:cNvPr id="44" name="Google Shape;44;p6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Font typeface="Arial"/>
              <a:buNone/>
              <a:defRPr sz="2400" b="1"/>
            </a:lvl1pPr>
            <a:lvl2pPr marL="914400" lvl="1" indent="-228600" algn="l">
              <a:spcBef>
                <a:spcPts val="400"/>
              </a:spcBef>
              <a:spcAft>
                <a:spcPts val="0"/>
              </a:spcAft>
              <a:buSzPts val="2000"/>
              <a:buFont typeface="Arial"/>
              <a:buNone/>
              <a:defRPr sz="2000" b="1"/>
            </a:lvl2pPr>
            <a:lvl3pPr marL="1371600" lvl="2" indent="-228600" algn="l">
              <a:spcBef>
                <a:spcPts val="360"/>
              </a:spcBef>
              <a:spcAft>
                <a:spcPts val="0"/>
              </a:spcAft>
              <a:buSzPts val="1800"/>
              <a:buFont typeface="Arial"/>
              <a:buNone/>
              <a:defRPr sz="1800" b="1"/>
            </a:lvl3pPr>
            <a:lvl4pPr marL="1828800" lvl="3" indent="-228600" algn="l">
              <a:spcBef>
                <a:spcPts val="320"/>
              </a:spcBef>
              <a:spcAft>
                <a:spcPts val="0"/>
              </a:spcAft>
              <a:buSzPts val="1600"/>
              <a:buFont typeface="Arial"/>
              <a:buNone/>
              <a:defRPr sz="1600" b="1"/>
            </a:lvl4pPr>
            <a:lvl5pPr marL="2286000" lvl="4" indent="-228600" algn="l">
              <a:spcBef>
                <a:spcPts val="320"/>
              </a:spcBef>
              <a:spcAft>
                <a:spcPts val="0"/>
              </a:spcAft>
              <a:buSzPts val="1600"/>
              <a:buFont typeface="Arial"/>
              <a:buNone/>
              <a:defRPr sz="1600" b="1"/>
            </a:lvl5pPr>
            <a:lvl6pPr marL="2743200" lvl="5" indent="-228600" algn="l">
              <a:spcBef>
                <a:spcPts val="320"/>
              </a:spcBef>
              <a:spcAft>
                <a:spcPts val="0"/>
              </a:spcAft>
              <a:buSzPts val="1600"/>
              <a:buFont typeface="Arial"/>
              <a:buNone/>
              <a:defRPr sz="1600" b="1"/>
            </a:lvl6pPr>
            <a:lvl7pPr marL="3200400" lvl="6" indent="-228600" algn="l">
              <a:spcBef>
                <a:spcPts val="320"/>
              </a:spcBef>
              <a:spcAft>
                <a:spcPts val="0"/>
              </a:spcAft>
              <a:buSzPts val="1600"/>
              <a:buFont typeface="Arial"/>
              <a:buNone/>
              <a:defRPr sz="1600" b="1"/>
            </a:lvl7pPr>
            <a:lvl8pPr marL="3657600" lvl="7" indent="-228600" algn="l">
              <a:spcBef>
                <a:spcPts val="320"/>
              </a:spcBef>
              <a:spcAft>
                <a:spcPts val="0"/>
              </a:spcAft>
              <a:buSzPts val="1600"/>
              <a:buFont typeface="Arial"/>
              <a:buNone/>
              <a:defRPr sz="1600" b="1"/>
            </a:lvl8pPr>
            <a:lvl9pPr marL="4114800" lvl="8" indent="-228600" algn="l">
              <a:spcBef>
                <a:spcPts val="320"/>
              </a:spcBef>
              <a:spcAft>
                <a:spcPts val="0"/>
              </a:spcAft>
              <a:buSzPts val="1600"/>
              <a:buFont typeface="Arial"/>
              <a:buNone/>
              <a:defRPr sz="1600" b="1"/>
            </a:lvl9pPr>
          </a:lstStyle>
          <a:p>
            <a:endParaRPr/>
          </a:p>
        </p:txBody>
      </p:sp>
      <p:sp>
        <p:nvSpPr>
          <p:cNvPr id="45" name="Google Shape;45;p6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Font typeface="Arial"/>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30200" algn="l">
              <a:spcBef>
                <a:spcPts val="320"/>
              </a:spcBef>
              <a:spcAft>
                <a:spcPts val="0"/>
              </a:spcAft>
              <a:buSzPts val="1600"/>
              <a:buFont typeface="Arial"/>
              <a:buChar char="•"/>
              <a:defRPr sz="1600"/>
            </a:lvl4pPr>
            <a:lvl5pPr marL="2286000" lvl="4" indent="-330200" algn="l">
              <a:spcBef>
                <a:spcPts val="320"/>
              </a:spcBef>
              <a:spcAft>
                <a:spcPts val="0"/>
              </a:spcAft>
              <a:buSzPts val="1600"/>
              <a:buFont typeface="Arial"/>
              <a:buChar char="•"/>
              <a:defRPr sz="1600"/>
            </a:lvl5pPr>
            <a:lvl6pPr marL="2743200" lvl="5" indent="-330200" algn="l">
              <a:spcBef>
                <a:spcPts val="320"/>
              </a:spcBef>
              <a:spcAft>
                <a:spcPts val="0"/>
              </a:spcAft>
              <a:buSzPts val="1600"/>
              <a:buFont typeface="Arial"/>
              <a:buChar char="•"/>
              <a:defRPr sz="1600"/>
            </a:lvl6pPr>
            <a:lvl7pPr marL="3200400" lvl="6" indent="-330200" algn="l">
              <a:spcBef>
                <a:spcPts val="320"/>
              </a:spcBef>
              <a:spcAft>
                <a:spcPts val="0"/>
              </a:spcAft>
              <a:buSzPts val="1600"/>
              <a:buFont typeface="Arial"/>
              <a:buChar char="•"/>
              <a:defRPr sz="1600"/>
            </a:lvl7pPr>
            <a:lvl8pPr marL="3657600" lvl="7" indent="-330200" algn="l">
              <a:spcBef>
                <a:spcPts val="320"/>
              </a:spcBef>
              <a:spcAft>
                <a:spcPts val="0"/>
              </a:spcAft>
              <a:buSzPts val="1600"/>
              <a:buFont typeface="Arial"/>
              <a:buChar char="•"/>
              <a:defRPr sz="1600"/>
            </a:lvl8pPr>
            <a:lvl9pPr marL="4114800" lvl="8" indent="-330200" algn="l">
              <a:spcBef>
                <a:spcPts val="320"/>
              </a:spcBef>
              <a:spcAft>
                <a:spcPts val="0"/>
              </a:spcAft>
              <a:buSzPts val="1600"/>
              <a:buFont typeface="Arial"/>
              <a:buChar char="•"/>
              <a:defRPr sz="1600"/>
            </a:lvl9pPr>
          </a:lstStyle>
          <a:p>
            <a:endParaRPr/>
          </a:p>
        </p:txBody>
      </p:sp>
      <p:sp>
        <p:nvSpPr>
          <p:cNvPr id="46" name="Google Shape;46;p6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lt1"/>
                </a:solidFill>
                <a:latin typeface="Arial"/>
                <a:ea typeface="Arial"/>
                <a:cs typeface="Arial"/>
                <a:sym typeface="Arial"/>
              </a:defRPr>
            </a:lvl1pPr>
            <a:lvl2pPr marL="0" lvl="1" indent="0" algn="r">
              <a:spcBef>
                <a:spcPts val="0"/>
              </a:spcBef>
              <a:spcAft>
                <a:spcPts val="0"/>
              </a:spcAft>
              <a:buNone/>
              <a:defRPr sz="1400">
                <a:solidFill>
                  <a:schemeClr val="lt1"/>
                </a:solidFill>
                <a:latin typeface="Arial"/>
                <a:ea typeface="Arial"/>
                <a:cs typeface="Arial"/>
                <a:sym typeface="Arial"/>
              </a:defRPr>
            </a:lvl2pPr>
            <a:lvl3pPr marL="0" lvl="2" indent="0" algn="r">
              <a:spcBef>
                <a:spcPts val="0"/>
              </a:spcBef>
              <a:spcAft>
                <a:spcPts val="0"/>
              </a:spcAft>
              <a:buNone/>
              <a:defRPr sz="1400">
                <a:solidFill>
                  <a:schemeClr val="lt1"/>
                </a:solidFill>
                <a:latin typeface="Arial"/>
                <a:ea typeface="Arial"/>
                <a:cs typeface="Arial"/>
                <a:sym typeface="Arial"/>
              </a:defRPr>
            </a:lvl3pPr>
            <a:lvl4pPr marL="0" lvl="3" indent="0" algn="r">
              <a:spcBef>
                <a:spcPts val="0"/>
              </a:spcBef>
              <a:spcAft>
                <a:spcPts val="0"/>
              </a:spcAft>
              <a:buNone/>
              <a:defRPr sz="1400">
                <a:solidFill>
                  <a:schemeClr val="lt1"/>
                </a:solidFill>
                <a:latin typeface="Arial"/>
                <a:ea typeface="Arial"/>
                <a:cs typeface="Arial"/>
                <a:sym typeface="Arial"/>
              </a:defRPr>
            </a:lvl4pPr>
            <a:lvl5pPr marL="0" lvl="4" indent="0" algn="r">
              <a:spcBef>
                <a:spcPts val="0"/>
              </a:spcBef>
              <a:spcAft>
                <a:spcPts val="0"/>
              </a:spcAft>
              <a:buNone/>
              <a:defRPr sz="1400">
                <a:solidFill>
                  <a:schemeClr val="lt1"/>
                </a:solidFill>
                <a:latin typeface="Arial"/>
                <a:ea typeface="Arial"/>
                <a:cs typeface="Arial"/>
                <a:sym typeface="Arial"/>
              </a:defRPr>
            </a:lvl5pPr>
            <a:lvl6pPr marL="0" lvl="5" indent="0" algn="r">
              <a:spcBef>
                <a:spcPts val="0"/>
              </a:spcBef>
              <a:spcAft>
                <a:spcPts val="0"/>
              </a:spcAft>
              <a:buNone/>
              <a:defRPr sz="1400">
                <a:solidFill>
                  <a:schemeClr val="lt1"/>
                </a:solidFill>
                <a:latin typeface="Arial"/>
                <a:ea typeface="Arial"/>
                <a:cs typeface="Arial"/>
                <a:sym typeface="Arial"/>
              </a:defRPr>
            </a:lvl6pPr>
            <a:lvl7pPr marL="0" lvl="6" indent="0" algn="r">
              <a:spcBef>
                <a:spcPts val="0"/>
              </a:spcBef>
              <a:spcAft>
                <a:spcPts val="0"/>
              </a:spcAft>
              <a:buNone/>
              <a:defRPr sz="1400">
                <a:solidFill>
                  <a:schemeClr val="lt1"/>
                </a:solidFill>
                <a:latin typeface="Arial"/>
                <a:ea typeface="Arial"/>
                <a:cs typeface="Arial"/>
                <a:sym typeface="Arial"/>
              </a:defRPr>
            </a:lvl7pPr>
            <a:lvl8pPr marL="0" lvl="7" indent="0" algn="r">
              <a:spcBef>
                <a:spcPts val="0"/>
              </a:spcBef>
              <a:spcAft>
                <a:spcPts val="0"/>
              </a:spcAft>
              <a:buNone/>
              <a:defRPr sz="1400">
                <a:solidFill>
                  <a:schemeClr val="lt1"/>
                </a:solidFill>
                <a:latin typeface="Arial"/>
                <a:ea typeface="Arial"/>
                <a:cs typeface="Arial"/>
                <a:sym typeface="Arial"/>
              </a:defRPr>
            </a:lvl8pPr>
            <a:lvl9pPr marL="0" lvl="8" indent="0" algn="r">
              <a:spcBef>
                <a:spcPts val="0"/>
              </a:spcBef>
              <a:spcAft>
                <a:spcPts val="0"/>
              </a:spcAft>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61"/>
          <p:cNvSpPr txBox="1">
            <a:spLocks noGrp="1"/>
          </p:cNvSpPr>
          <p:nvPr>
            <p:ph type="title"/>
          </p:nvPr>
        </p:nvSpPr>
        <p:spPr>
          <a:xfrm>
            <a:off x="2703513" y="274638"/>
            <a:ext cx="6316662"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lt1"/>
                </a:solidFill>
                <a:latin typeface="Arial"/>
                <a:ea typeface="Arial"/>
                <a:cs typeface="Arial"/>
                <a:sym typeface="Arial"/>
              </a:defRPr>
            </a:lvl1pPr>
            <a:lvl2pPr marL="0" lvl="1" indent="0" algn="r">
              <a:spcBef>
                <a:spcPts val="0"/>
              </a:spcBef>
              <a:spcAft>
                <a:spcPts val="0"/>
              </a:spcAft>
              <a:buNone/>
              <a:defRPr sz="1400">
                <a:solidFill>
                  <a:schemeClr val="lt1"/>
                </a:solidFill>
                <a:latin typeface="Arial"/>
                <a:ea typeface="Arial"/>
                <a:cs typeface="Arial"/>
                <a:sym typeface="Arial"/>
              </a:defRPr>
            </a:lvl2pPr>
            <a:lvl3pPr marL="0" lvl="2" indent="0" algn="r">
              <a:spcBef>
                <a:spcPts val="0"/>
              </a:spcBef>
              <a:spcAft>
                <a:spcPts val="0"/>
              </a:spcAft>
              <a:buNone/>
              <a:defRPr sz="1400">
                <a:solidFill>
                  <a:schemeClr val="lt1"/>
                </a:solidFill>
                <a:latin typeface="Arial"/>
                <a:ea typeface="Arial"/>
                <a:cs typeface="Arial"/>
                <a:sym typeface="Arial"/>
              </a:defRPr>
            </a:lvl3pPr>
            <a:lvl4pPr marL="0" lvl="3" indent="0" algn="r">
              <a:spcBef>
                <a:spcPts val="0"/>
              </a:spcBef>
              <a:spcAft>
                <a:spcPts val="0"/>
              </a:spcAft>
              <a:buNone/>
              <a:defRPr sz="1400">
                <a:solidFill>
                  <a:schemeClr val="lt1"/>
                </a:solidFill>
                <a:latin typeface="Arial"/>
                <a:ea typeface="Arial"/>
                <a:cs typeface="Arial"/>
                <a:sym typeface="Arial"/>
              </a:defRPr>
            </a:lvl4pPr>
            <a:lvl5pPr marL="0" lvl="4" indent="0" algn="r">
              <a:spcBef>
                <a:spcPts val="0"/>
              </a:spcBef>
              <a:spcAft>
                <a:spcPts val="0"/>
              </a:spcAft>
              <a:buNone/>
              <a:defRPr sz="1400">
                <a:solidFill>
                  <a:schemeClr val="lt1"/>
                </a:solidFill>
                <a:latin typeface="Arial"/>
                <a:ea typeface="Arial"/>
                <a:cs typeface="Arial"/>
                <a:sym typeface="Arial"/>
              </a:defRPr>
            </a:lvl5pPr>
            <a:lvl6pPr marL="0" lvl="5" indent="0" algn="r">
              <a:spcBef>
                <a:spcPts val="0"/>
              </a:spcBef>
              <a:spcAft>
                <a:spcPts val="0"/>
              </a:spcAft>
              <a:buNone/>
              <a:defRPr sz="1400">
                <a:solidFill>
                  <a:schemeClr val="lt1"/>
                </a:solidFill>
                <a:latin typeface="Arial"/>
                <a:ea typeface="Arial"/>
                <a:cs typeface="Arial"/>
                <a:sym typeface="Arial"/>
              </a:defRPr>
            </a:lvl6pPr>
            <a:lvl7pPr marL="0" lvl="6" indent="0" algn="r">
              <a:spcBef>
                <a:spcPts val="0"/>
              </a:spcBef>
              <a:spcAft>
                <a:spcPts val="0"/>
              </a:spcAft>
              <a:buNone/>
              <a:defRPr sz="1400">
                <a:solidFill>
                  <a:schemeClr val="lt1"/>
                </a:solidFill>
                <a:latin typeface="Arial"/>
                <a:ea typeface="Arial"/>
                <a:cs typeface="Arial"/>
                <a:sym typeface="Arial"/>
              </a:defRPr>
            </a:lvl7pPr>
            <a:lvl8pPr marL="0" lvl="7" indent="0" algn="r">
              <a:spcBef>
                <a:spcPts val="0"/>
              </a:spcBef>
              <a:spcAft>
                <a:spcPts val="0"/>
              </a:spcAft>
              <a:buNone/>
              <a:defRPr sz="1400">
                <a:solidFill>
                  <a:schemeClr val="lt1"/>
                </a:solidFill>
                <a:latin typeface="Arial"/>
                <a:ea typeface="Arial"/>
                <a:cs typeface="Arial"/>
                <a:sym typeface="Arial"/>
              </a:defRPr>
            </a:lvl8pPr>
            <a:lvl9pPr marL="0" lvl="8" indent="0" algn="r">
              <a:spcBef>
                <a:spcPts val="0"/>
              </a:spcBef>
              <a:spcAft>
                <a:spcPts val="0"/>
              </a:spcAft>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6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lt1"/>
                </a:solidFill>
                <a:latin typeface="Arial"/>
                <a:ea typeface="Arial"/>
                <a:cs typeface="Arial"/>
                <a:sym typeface="Arial"/>
              </a:defRPr>
            </a:lvl1pPr>
            <a:lvl2pPr marL="0" lvl="1" indent="0" algn="r">
              <a:spcBef>
                <a:spcPts val="0"/>
              </a:spcBef>
              <a:spcAft>
                <a:spcPts val="0"/>
              </a:spcAft>
              <a:buNone/>
              <a:defRPr sz="1400">
                <a:solidFill>
                  <a:schemeClr val="lt1"/>
                </a:solidFill>
                <a:latin typeface="Arial"/>
                <a:ea typeface="Arial"/>
                <a:cs typeface="Arial"/>
                <a:sym typeface="Arial"/>
              </a:defRPr>
            </a:lvl2pPr>
            <a:lvl3pPr marL="0" lvl="2" indent="0" algn="r">
              <a:spcBef>
                <a:spcPts val="0"/>
              </a:spcBef>
              <a:spcAft>
                <a:spcPts val="0"/>
              </a:spcAft>
              <a:buNone/>
              <a:defRPr sz="1400">
                <a:solidFill>
                  <a:schemeClr val="lt1"/>
                </a:solidFill>
                <a:latin typeface="Arial"/>
                <a:ea typeface="Arial"/>
                <a:cs typeface="Arial"/>
                <a:sym typeface="Arial"/>
              </a:defRPr>
            </a:lvl3pPr>
            <a:lvl4pPr marL="0" lvl="3" indent="0" algn="r">
              <a:spcBef>
                <a:spcPts val="0"/>
              </a:spcBef>
              <a:spcAft>
                <a:spcPts val="0"/>
              </a:spcAft>
              <a:buNone/>
              <a:defRPr sz="1400">
                <a:solidFill>
                  <a:schemeClr val="lt1"/>
                </a:solidFill>
                <a:latin typeface="Arial"/>
                <a:ea typeface="Arial"/>
                <a:cs typeface="Arial"/>
                <a:sym typeface="Arial"/>
              </a:defRPr>
            </a:lvl4pPr>
            <a:lvl5pPr marL="0" lvl="4" indent="0" algn="r">
              <a:spcBef>
                <a:spcPts val="0"/>
              </a:spcBef>
              <a:spcAft>
                <a:spcPts val="0"/>
              </a:spcAft>
              <a:buNone/>
              <a:defRPr sz="1400">
                <a:solidFill>
                  <a:schemeClr val="lt1"/>
                </a:solidFill>
                <a:latin typeface="Arial"/>
                <a:ea typeface="Arial"/>
                <a:cs typeface="Arial"/>
                <a:sym typeface="Arial"/>
              </a:defRPr>
            </a:lvl5pPr>
            <a:lvl6pPr marL="0" lvl="5" indent="0" algn="r">
              <a:spcBef>
                <a:spcPts val="0"/>
              </a:spcBef>
              <a:spcAft>
                <a:spcPts val="0"/>
              </a:spcAft>
              <a:buNone/>
              <a:defRPr sz="1400">
                <a:solidFill>
                  <a:schemeClr val="lt1"/>
                </a:solidFill>
                <a:latin typeface="Arial"/>
                <a:ea typeface="Arial"/>
                <a:cs typeface="Arial"/>
                <a:sym typeface="Arial"/>
              </a:defRPr>
            </a:lvl6pPr>
            <a:lvl7pPr marL="0" lvl="6" indent="0" algn="r">
              <a:spcBef>
                <a:spcPts val="0"/>
              </a:spcBef>
              <a:spcAft>
                <a:spcPts val="0"/>
              </a:spcAft>
              <a:buNone/>
              <a:defRPr sz="1400">
                <a:solidFill>
                  <a:schemeClr val="lt1"/>
                </a:solidFill>
                <a:latin typeface="Arial"/>
                <a:ea typeface="Arial"/>
                <a:cs typeface="Arial"/>
                <a:sym typeface="Arial"/>
              </a:defRPr>
            </a:lvl7pPr>
            <a:lvl8pPr marL="0" lvl="7" indent="0" algn="r">
              <a:spcBef>
                <a:spcPts val="0"/>
              </a:spcBef>
              <a:spcAft>
                <a:spcPts val="0"/>
              </a:spcAft>
              <a:buNone/>
              <a:defRPr sz="1400">
                <a:solidFill>
                  <a:schemeClr val="lt1"/>
                </a:solidFill>
                <a:latin typeface="Arial"/>
                <a:ea typeface="Arial"/>
                <a:cs typeface="Arial"/>
                <a:sym typeface="Arial"/>
              </a:defRPr>
            </a:lvl8pPr>
            <a:lvl9pPr marL="0" lvl="8" indent="0" algn="r">
              <a:spcBef>
                <a:spcPts val="0"/>
              </a:spcBef>
              <a:spcAft>
                <a:spcPts val="0"/>
              </a:spcAft>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6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Font typeface="Arial"/>
              <a:buChar char="•"/>
              <a:defRPr sz="3200"/>
            </a:lvl1pPr>
            <a:lvl2pPr marL="914400" lvl="1" indent="-406400" algn="l">
              <a:spcBef>
                <a:spcPts val="560"/>
              </a:spcBef>
              <a:spcAft>
                <a:spcPts val="0"/>
              </a:spcAft>
              <a:buSzPts val="2800"/>
              <a:buFont typeface="Arial"/>
              <a:buChar char="•"/>
              <a:defRPr sz="2800"/>
            </a:lvl2pPr>
            <a:lvl3pPr marL="1371600" lvl="2" indent="-381000" algn="l">
              <a:spcBef>
                <a:spcPts val="480"/>
              </a:spcBef>
              <a:spcAft>
                <a:spcPts val="0"/>
              </a:spcAft>
              <a:buSzPts val="2400"/>
              <a:buFont typeface="Arial"/>
              <a:buChar char="•"/>
              <a:defRPr sz="2400"/>
            </a:lvl3pPr>
            <a:lvl4pPr marL="1828800" lvl="3" indent="-355600" algn="l">
              <a:spcBef>
                <a:spcPts val="400"/>
              </a:spcBef>
              <a:spcAft>
                <a:spcPts val="0"/>
              </a:spcAft>
              <a:buSzPts val="2000"/>
              <a:buFont typeface="Arial"/>
              <a:buChar char="•"/>
              <a:defRPr sz="2000"/>
            </a:lvl4pPr>
            <a:lvl5pPr marL="2286000" lvl="4" indent="-355600" algn="l">
              <a:spcBef>
                <a:spcPts val="400"/>
              </a:spcBef>
              <a:spcAft>
                <a:spcPts val="0"/>
              </a:spcAft>
              <a:buSzPts val="2000"/>
              <a:buFont typeface="Arial"/>
              <a:buChar char="•"/>
              <a:defRPr sz="2000"/>
            </a:lvl5pPr>
            <a:lvl6pPr marL="2743200" lvl="5" indent="-355600" algn="l">
              <a:spcBef>
                <a:spcPts val="400"/>
              </a:spcBef>
              <a:spcAft>
                <a:spcPts val="0"/>
              </a:spcAft>
              <a:buSzPts val="2000"/>
              <a:buFont typeface="Arial"/>
              <a:buChar char="•"/>
              <a:defRPr sz="2000"/>
            </a:lvl6pPr>
            <a:lvl7pPr marL="3200400" lvl="6" indent="-355600" algn="l">
              <a:spcBef>
                <a:spcPts val="400"/>
              </a:spcBef>
              <a:spcAft>
                <a:spcPts val="0"/>
              </a:spcAft>
              <a:buSzPts val="2000"/>
              <a:buFont typeface="Arial"/>
              <a:buChar char="•"/>
              <a:defRPr sz="2000"/>
            </a:lvl7pPr>
            <a:lvl8pPr marL="3657600" lvl="7" indent="-355600" algn="l">
              <a:spcBef>
                <a:spcPts val="400"/>
              </a:spcBef>
              <a:spcAft>
                <a:spcPts val="0"/>
              </a:spcAft>
              <a:buSzPts val="2000"/>
              <a:buFont typeface="Arial"/>
              <a:buChar char="•"/>
              <a:defRPr sz="2000"/>
            </a:lvl8pPr>
            <a:lvl9pPr marL="4114800" lvl="8" indent="-355600" algn="l">
              <a:spcBef>
                <a:spcPts val="400"/>
              </a:spcBef>
              <a:spcAft>
                <a:spcPts val="0"/>
              </a:spcAft>
              <a:buSzPts val="2000"/>
              <a:buFont typeface="Arial"/>
              <a:buChar char="•"/>
              <a:defRPr sz="2000"/>
            </a:lvl9pPr>
          </a:lstStyle>
          <a:p>
            <a:endParaRPr/>
          </a:p>
        </p:txBody>
      </p:sp>
      <p:sp>
        <p:nvSpPr>
          <p:cNvPr id="61" name="Google Shape;61;p6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Font typeface="Arial"/>
              <a:buNone/>
              <a:defRPr sz="1400"/>
            </a:lvl1pPr>
            <a:lvl2pPr marL="914400" lvl="1" indent="-228600" algn="l">
              <a:spcBef>
                <a:spcPts val="240"/>
              </a:spcBef>
              <a:spcAft>
                <a:spcPts val="0"/>
              </a:spcAft>
              <a:buSzPts val="1200"/>
              <a:buFont typeface="Arial"/>
              <a:buNone/>
              <a:defRPr sz="1200"/>
            </a:lvl2pPr>
            <a:lvl3pPr marL="1371600" lvl="2" indent="-228600" algn="l">
              <a:spcBef>
                <a:spcPts val="200"/>
              </a:spcBef>
              <a:spcAft>
                <a:spcPts val="0"/>
              </a:spcAft>
              <a:buSzPts val="1000"/>
              <a:buFont typeface="Arial"/>
              <a:buNone/>
              <a:defRPr sz="1000"/>
            </a:lvl3pPr>
            <a:lvl4pPr marL="1828800" lvl="3" indent="-228600" algn="l">
              <a:spcBef>
                <a:spcPts val="180"/>
              </a:spcBef>
              <a:spcAft>
                <a:spcPts val="0"/>
              </a:spcAft>
              <a:buSzPts val="900"/>
              <a:buFont typeface="Arial"/>
              <a:buNone/>
              <a:defRPr sz="900"/>
            </a:lvl4pPr>
            <a:lvl5pPr marL="2286000" lvl="4" indent="-228600" algn="l">
              <a:spcBef>
                <a:spcPts val="180"/>
              </a:spcBef>
              <a:spcAft>
                <a:spcPts val="0"/>
              </a:spcAft>
              <a:buSzPts val="900"/>
              <a:buFont typeface="Arial"/>
              <a:buNone/>
              <a:defRPr sz="900"/>
            </a:lvl5pPr>
            <a:lvl6pPr marL="2743200" lvl="5" indent="-228600" algn="l">
              <a:spcBef>
                <a:spcPts val="180"/>
              </a:spcBef>
              <a:spcAft>
                <a:spcPts val="0"/>
              </a:spcAft>
              <a:buSzPts val="900"/>
              <a:buFont typeface="Arial"/>
              <a:buNone/>
              <a:defRPr sz="900"/>
            </a:lvl6pPr>
            <a:lvl7pPr marL="3200400" lvl="6" indent="-228600" algn="l">
              <a:spcBef>
                <a:spcPts val="180"/>
              </a:spcBef>
              <a:spcAft>
                <a:spcPts val="0"/>
              </a:spcAft>
              <a:buSzPts val="900"/>
              <a:buFont typeface="Arial"/>
              <a:buNone/>
              <a:defRPr sz="900"/>
            </a:lvl7pPr>
            <a:lvl8pPr marL="3657600" lvl="7" indent="-228600" algn="l">
              <a:spcBef>
                <a:spcPts val="180"/>
              </a:spcBef>
              <a:spcAft>
                <a:spcPts val="0"/>
              </a:spcAft>
              <a:buSzPts val="900"/>
              <a:buFont typeface="Arial"/>
              <a:buNone/>
              <a:defRPr sz="900"/>
            </a:lvl8pPr>
            <a:lvl9pPr marL="4114800" lvl="8" indent="-228600" algn="l">
              <a:spcBef>
                <a:spcPts val="180"/>
              </a:spcBef>
              <a:spcAft>
                <a:spcPts val="0"/>
              </a:spcAft>
              <a:buSzPts val="900"/>
              <a:buFont typeface="Arial"/>
              <a:buNone/>
              <a:defRPr sz="900"/>
            </a:lvl9pPr>
          </a:lstStyle>
          <a:p>
            <a:endParaRPr/>
          </a:p>
        </p:txBody>
      </p:sp>
      <p:sp>
        <p:nvSpPr>
          <p:cNvPr id="62" name="Google Shape;62;p6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lt1"/>
                </a:solidFill>
                <a:latin typeface="Arial"/>
                <a:ea typeface="Arial"/>
                <a:cs typeface="Arial"/>
                <a:sym typeface="Arial"/>
              </a:defRPr>
            </a:lvl1pPr>
            <a:lvl2pPr marL="0" lvl="1" indent="0" algn="r">
              <a:spcBef>
                <a:spcPts val="0"/>
              </a:spcBef>
              <a:spcAft>
                <a:spcPts val="0"/>
              </a:spcAft>
              <a:buNone/>
              <a:defRPr sz="1400">
                <a:solidFill>
                  <a:schemeClr val="lt1"/>
                </a:solidFill>
                <a:latin typeface="Arial"/>
                <a:ea typeface="Arial"/>
                <a:cs typeface="Arial"/>
                <a:sym typeface="Arial"/>
              </a:defRPr>
            </a:lvl2pPr>
            <a:lvl3pPr marL="0" lvl="2" indent="0" algn="r">
              <a:spcBef>
                <a:spcPts val="0"/>
              </a:spcBef>
              <a:spcAft>
                <a:spcPts val="0"/>
              </a:spcAft>
              <a:buNone/>
              <a:defRPr sz="1400">
                <a:solidFill>
                  <a:schemeClr val="lt1"/>
                </a:solidFill>
                <a:latin typeface="Arial"/>
                <a:ea typeface="Arial"/>
                <a:cs typeface="Arial"/>
                <a:sym typeface="Arial"/>
              </a:defRPr>
            </a:lvl3pPr>
            <a:lvl4pPr marL="0" lvl="3" indent="0" algn="r">
              <a:spcBef>
                <a:spcPts val="0"/>
              </a:spcBef>
              <a:spcAft>
                <a:spcPts val="0"/>
              </a:spcAft>
              <a:buNone/>
              <a:defRPr sz="1400">
                <a:solidFill>
                  <a:schemeClr val="lt1"/>
                </a:solidFill>
                <a:latin typeface="Arial"/>
                <a:ea typeface="Arial"/>
                <a:cs typeface="Arial"/>
                <a:sym typeface="Arial"/>
              </a:defRPr>
            </a:lvl4pPr>
            <a:lvl5pPr marL="0" lvl="4" indent="0" algn="r">
              <a:spcBef>
                <a:spcPts val="0"/>
              </a:spcBef>
              <a:spcAft>
                <a:spcPts val="0"/>
              </a:spcAft>
              <a:buNone/>
              <a:defRPr sz="1400">
                <a:solidFill>
                  <a:schemeClr val="lt1"/>
                </a:solidFill>
                <a:latin typeface="Arial"/>
                <a:ea typeface="Arial"/>
                <a:cs typeface="Arial"/>
                <a:sym typeface="Arial"/>
              </a:defRPr>
            </a:lvl5pPr>
            <a:lvl6pPr marL="0" lvl="5" indent="0" algn="r">
              <a:spcBef>
                <a:spcPts val="0"/>
              </a:spcBef>
              <a:spcAft>
                <a:spcPts val="0"/>
              </a:spcAft>
              <a:buNone/>
              <a:defRPr sz="1400">
                <a:solidFill>
                  <a:schemeClr val="lt1"/>
                </a:solidFill>
                <a:latin typeface="Arial"/>
                <a:ea typeface="Arial"/>
                <a:cs typeface="Arial"/>
                <a:sym typeface="Arial"/>
              </a:defRPr>
            </a:lvl6pPr>
            <a:lvl7pPr marL="0" lvl="6" indent="0" algn="r">
              <a:spcBef>
                <a:spcPts val="0"/>
              </a:spcBef>
              <a:spcAft>
                <a:spcPts val="0"/>
              </a:spcAft>
              <a:buNone/>
              <a:defRPr sz="1400">
                <a:solidFill>
                  <a:schemeClr val="lt1"/>
                </a:solidFill>
                <a:latin typeface="Arial"/>
                <a:ea typeface="Arial"/>
                <a:cs typeface="Arial"/>
                <a:sym typeface="Arial"/>
              </a:defRPr>
            </a:lvl7pPr>
            <a:lvl8pPr marL="0" lvl="7" indent="0" algn="r">
              <a:spcBef>
                <a:spcPts val="0"/>
              </a:spcBef>
              <a:spcAft>
                <a:spcPts val="0"/>
              </a:spcAft>
              <a:buNone/>
              <a:defRPr sz="1400">
                <a:solidFill>
                  <a:schemeClr val="lt1"/>
                </a:solidFill>
                <a:latin typeface="Arial"/>
                <a:ea typeface="Arial"/>
                <a:cs typeface="Arial"/>
                <a:sym typeface="Arial"/>
              </a:defRPr>
            </a:lvl8pPr>
            <a:lvl9pPr marL="0" lvl="8" indent="0" algn="r">
              <a:spcBef>
                <a:spcPts val="0"/>
              </a:spcBef>
              <a:spcAft>
                <a:spcPts val="0"/>
              </a:spcAft>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6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4"/>
          <p:cNvSpPr>
            <a:spLocks noGrp="1"/>
          </p:cNvSpPr>
          <p:nvPr>
            <p:ph type="pic" idx="2"/>
          </p:nvPr>
        </p:nvSpPr>
        <p:spPr>
          <a:xfrm>
            <a:off x="1792288" y="612775"/>
            <a:ext cx="5486400" cy="4114800"/>
          </a:xfrm>
          <a:prstGeom prst="rect">
            <a:avLst/>
          </a:prstGeom>
          <a:noFill/>
          <a:ln>
            <a:noFill/>
          </a:ln>
        </p:spPr>
      </p:sp>
      <p:sp>
        <p:nvSpPr>
          <p:cNvPr id="68" name="Google Shape;68;p6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Font typeface="Arial"/>
              <a:buNone/>
              <a:defRPr sz="1400"/>
            </a:lvl1pPr>
            <a:lvl2pPr marL="914400" lvl="1" indent="-228600" algn="l">
              <a:spcBef>
                <a:spcPts val="240"/>
              </a:spcBef>
              <a:spcAft>
                <a:spcPts val="0"/>
              </a:spcAft>
              <a:buSzPts val="1200"/>
              <a:buFont typeface="Arial"/>
              <a:buNone/>
              <a:defRPr sz="1200"/>
            </a:lvl2pPr>
            <a:lvl3pPr marL="1371600" lvl="2" indent="-228600" algn="l">
              <a:spcBef>
                <a:spcPts val="200"/>
              </a:spcBef>
              <a:spcAft>
                <a:spcPts val="0"/>
              </a:spcAft>
              <a:buSzPts val="1000"/>
              <a:buFont typeface="Arial"/>
              <a:buNone/>
              <a:defRPr sz="1000"/>
            </a:lvl3pPr>
            <a:lvl4pPr marL="1828800" lvl="3" indent="-228600" algn="l">
              <a:spcBef>
                <a:spcPts val="180"/>
              </a:spcBef>
              <a:spcAft>
                <a:spcPts val="0"/>
              </a:spcAft>
              <a:buSzPts val="900"/>
              <a:buFont typeface="Arial"/>
              <a:buNone/>
              <a:defRPr sz="900"/>
            </a:lvl4pPr>
            <a:lvl5pPr marL="2286000" lvl="4" indent="-228600" algn="l">
              <a:spcBef>
                <a:spcPts val="180"/>
              </a:spcBef>
              <a:spcAft>
                <a:spcPts val="0"/>
              </a:spcAft>
              <a:buSzPts val="900"/>
              <a:buFont typeface="Arial"/>
              <a:buNone/>
              <a:defRPr sz="900"/>
            </a:lvl5pPr>
            <a:lvl6pPr marL="2743200" lvl="5" indent="-228600" algn="l">
              <a:spcBef>
                <a:spcPts val="180"/>
              </a:spcBef>
              <a:spcAft>
                <a:spcPts val="0"/>
              </a:spcAft>
              <a:buSzPts val="900"/>
              <a:buFont typeface="Arial"/>
              <a:buNone/>
              <a:defRPr sz="900"/>
            </a:lvl6pPr>
            <a:lvl7pPr marL="3200400" lvl="6" indent="-228600" algn="l">
              <a:spcBef>
                <a:spcPts val="180"/>
              </a:spcBef>
              <a:spcAft>
                <a:spcPts val="0"/>
              </a:spcAft>
              <a:buSzPts val="900"/>
              <a:buFont typeface="Arial"/>
              <a:buNone/>
              <a:defRPr sz="900"/>
            </a:lvl7pPr>
            <a:lvl8pPr marL="3657600" lvl="7" indent="-228600" algn="l">
              <a:spcBef>
                <a:spcPts val="180"/>
              </a:spcBef>
              <a:spcAft>
                <a:spcPts val="0"/>
              </a:spcAft>
              <a:buSzPts val="900"/>
              <a:buFont typeface="Arial"/>
              <a:buNone/>
              <a:defRPr sz="900"/>
            </a:lvl8pPr>
            <a:lvl9pPr marL="4114800" lvl="8" indent="-228600" algn="l">
              <a:spcBef>
                <a:spcPts val="180"/>
              </a:spcBef>
              <a:spcAft>
                <a:spcPts val="0"/>
              </a:spcAft>
              <a:buSzPts val="900"/>
              <a:buFont typeface="Arial"/>
              <a:buNone/>
              <a:defRPr sz="900"/>
            </a:lvl9pPr>
          </a:lstStyle>
          <a:p>
            <a:endParaRPr/>
          </a:p>
        </p:txBody>
      </p:sp>
      <p:sp>
        <p:nvSpPr>
          <p:cNvPr id="69" name="Google Shape;69;p6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lt1"/>
                </a:solidFill>
                <a:latin typeface="Arial"/>
                <a:ea typeface="Arial"/>
                <a:cs typeface="Arial"/>
                <a:sym typeface="Arial"/>
              </a:defRPr>
            </a:lvl1pPr>
            <a:lvl2pPr marL="0" lvl="1" indent="0" algn="r">
              <a:spcBef>
                <a:spcPts val="0"/>
              </a:spcBef>
              <a:spcAft>
                <a:spcPts val="0"/>
              </a:spcAft>
              <a:buNone/>
              <a:defRPr sz="1400">
                <a:solidFill>
                  <a:schemeClr val="lt1"/>
                </a:solidFill>
                <a:latin typeface="Arial"/>
                <a:ea typeface="Arial"/>
                <a:cs typeface="Arial"/>
                <a:sym typeface="Arial"/>
              </a:defRPr>
            </a:lvl2pPr>
            <a:lvl3pPr marL="0" lvl="2" indent="0" algn="r">
              <a:spcBef>
                <a:spcPts val="0"/>
              </a:spcBef>
              <a:spcAft>
                <a:spcPts val="0"/>
              </a:spcAft>
              <a:buNone/>
              <a:defRPr sz="1400">
                <a:solidFill>
                  <a:schemeClr val="lt1"/>
                </a:solidFill>
                <a:latin typeface="Arial"/>
                <a:ea typeface="Arial"/>
                <a:cs typeface="Arial"/>
                <a:sym typeface="Arial"/>
              </a:defRPr>
            </a:lvl3pPr>
            <a:lvl4pPr marL="0" lvl="3" indent="0" algn="r">
              <a:spcBef>
                <a:spcPts val="0"/>
              </a:spcBef>
              <a:spcAft>
                <a:spcPts val="0"/>
              </a:spcAft>
              <a:buNone/>
              <a:defRPr sz="1400">
                <a:solidFill>
                  <a:schemeClr val="lt1"/>
                </a:solidFill>
                <a:latin typeface="Arial"/>
                <a:ea typeface="Arial"/>
                <a:cs typeface="Arial"/>
                <a:sym typeface="Arial"/>
              </a:defRPr>
            </a:lvl4pPr>
            <a:lvl5pPr marL="0" lvl="4" indent="0" algn="r">
              <a:spcBef>
                <a:spcPts val="0"/>
              </a:spcBef>
              <a:spcAft>
                <a:spcPts val="0"/>
              </a:spcAft>
              <a:buNone/>
              <a:defRPr sz="1400">
                <a:solidFill>
                  <a:schemeClr val="lt1"/>
                </a:solidFill>
                <a:latin typeface="Arial"/>
                <a:ea typeface="Arial"/>
                <a:cs typeface="Arial"/>
                <a:sym typeface="Arial"/>
              </a:defRPr>
            </a:lvl5pPr>
            <a:lvl6pPr marL="0" lvl="5" indent="0" algn="r">
              <a:spcBef>
                <a:spcPts val="0"/>
              </a:spcBef>
              <a:spcAft>
                <a:spcPts val="0"/>
              </a:spcAft>
              <a:buNone/>
              <a:defRPr sz="1400">
                <a:solidFill>
                  <a:schemeClr val="lt1"/>
                </a:solidFill>
                <a:latin typeface="Arial"/>
                <a:ea typeface="Arial"/>
                <a:cs typeface="Arial"/>
                <a:sym typeface="Arial"/>
              </a:defRPr>
            </a:lvl6pPr>
            <a:lvl7pPr marL="0" lvl="6" indent="0" algn="r">
              <a:spcBef>
                <a:spcPts val="0"/>
              </a:spcBef>
              <a:spcAft>
                <a:spcPts val="0"/>
              </a:spcAft>
              <a:buNone/>
              <a:defRPr sz="1400">
                <a:solidFill>
                  <a:schemeClr val="lt1"/>
                </a:solidFill>
                <a:latin typeface="Arial"/>
                <a:ea typeface="Arial"/>
                <a:cs typeface="Arial"/>
                <a:sym typeface="Arial"/>
              </a:defRPr>
            </a:lvl7pPr>
            <a:lvl8pPr marL="0" lvl="7" indent="0" algn="r">
              <a:spcBef>
                <a:spcPts val="0"/>
              </a:spcBef>
              <a:spcAft>
                <a:spcPts val="0"/>
              </a:spcAft>
              <a:buNone/>
              <a:defRPr sz="1400">
                <a:solidFill>
                  <a:schemeClr val="lt1"/>
                </a:solidFill>
                <a:latin typeface="Arial"/>
                <a:ea typeface="Arial"/>
                <a:cs typeface="Arial"/>
                <a:sym typeface="Arial"/>
              </a:defRPr>
            </a:lvl8pPr>
            <a:lvl9pPr marL="0" lvl="8" indent="0" algn="r">
              <a:spcBef>
                <a:spcPts val="0"/>
              </a:spcBef>
              <a:spcAft>
                <a:spcPts val="0"/>
              </a:spcAft>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2703513" y="274638"/>
            <a:ext cx="6316662" cy="11430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2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2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2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200" b="0" i="0" u="none" strike="noStrike" cap="none">
                <a:solidFill>
                  <a:schemeClr val="lt1"/>
                </a:solidFill>
                <a:latin typeface="Arial"/>
                <a:ea typeface="Arial"/>
                <a:cs typeface="Arial"/>
                <a:sym typeface="Arial"/>
              </a:defRPr>
            </a:lvl9pPr>
          </a:lstStyle>
          <a:p>
            <a:endParaRPr/>
          </a:p>
        </p:txBody>
      </p:sp>
      <p:sp>
        <p:nvSpPr>
          <p:cNvPr id="11" name="Google Shape;11;p48"/>
          <p:cNvSpPr txBox="1">
            <a:spLocks noGrp="1"/>
          </p:cNvSpPr>
          <p:nvPr>
            <p:ph type="body" idx="1"/>
          </p:nvPr>
        </p:nvSpPr>
        <p:spPr>
          <a:xfrm>
            <a:off x="2693988" y="1600200"/>
            <a:ext cx="6326187" cy="452596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
        <p:nvSpPr>
          <p:cNvPr id="12" name="Google Shape;12;p4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3" name="Google Shape;13;p4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4" name="Google Shape;14;p4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lt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lt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lt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lt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lt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lt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lt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lt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bg-BG"/>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84"/>
        <p:cNvGrpSpPr/>
        <p:nvPr/>
      </p:nvGrpSpPr>
      <p:grpSpPr>
        <a:xfrm>
          <a:off x="0" y="0"/>
          <a:ext cx="0" cy="0"/>
          <a:chOff x="0" y="0"/>
          <a:chExt cx="0" cy="0"/>
        </a:xfrm>
      </p:grpSpPr>
      <p:sp>
        <p:nvSpPr>
          <p:cNvPr id="85" name="Google Shape;85;p50"/>
          <p:cNvSpPr/>
          <p:nvPr/>
        </p:nvSpPr>
        <p:spPr>
          <a:xfrm>
            <a:off x="136525" y="136525"/>
            <a:ext cx="8866188" cy="6581775"/>
          </a:xfrm>
          <a:prstGeom prst="rect">
            <a:avLst/>
          </a:prstGeom>
          <a:solidFill>
            <a:schemeClr val="dk2">
              <a:alpha val="4980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86" name="Google Shape;86;p50"/>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2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2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2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200" b="0" i="0" u="none" strike="noStrike" cap="none">
                <a:solidFill>
                  <a:schemeClr val="lt1"/>
                </a:solidFill>
                <a:latin typeface="Arial"/>
                <a:ea typeface="Arial"/>
                <a:cs typeface="Arial"/>
                <a:sym typeface="Arial"/>
              </a:defRPr>
            </a:lvl9pPr>
          </a:lstStyle>
          <a:p>
            <a:endParaRPr/>
          </a:p>
        </p:txBody>
      </p:sp>
      <p:sp>
        <p:nvSpPr>
          <p:cNvPr id="87" name="Google Shape;87;p50"/>
          <p:cNvSpPr txBox="1">
            <a:spLocks noGrp="1"/>
          </p:cNvSpPr>
          <p:nvPr>
            <p:ph type="body" idx="1"/>
          </p:nvPr>
        </p:nvSpPr>
        <p:spPr>
          <a:xfrm>
            <a:off x="455613" y="1600200"/>
            <a:ext cx="8226425" cy="452596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
        <p:nvSpPr>
          <p:cNvPr id="88" name="Google Shape;88;p5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9" name="Google Shape;89;p5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90" name="Google Shape;90;p5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u="none">
                <a:solidFill>
                  <a:schemeClr val="lt1"/>
                </a:solidFill>
                <a:latin typeface="Arial"/>
                <a:ea typeface="Arial"/>
                <a:cs typeface="Arial"/>
                <a:sym typeface="Arial"/>
              </a:defRPr>
            </a:lvl1pPr>
            <a:lvl2pPr marL="0" marR="0" lvl="1" indent="0" algn="r" rtl="0">
              <a:spcBef>
                <a:spcPts val="0"/>
              </a:spcBef>
              <a:spcAft>
                <a:spcPts val="0"/>
              </a:spcAft>
              <a:buNone/>
              <a:defRPr sz="1400" b="0" u="none">
                <a:solidFill>
                  <a:schemeClr val="lt1"/>
                </a:solidFill>
                <a:latin typeface="Arial"/>
                <a:ea typeface="Arial"/>
                <a:cs typeface="Arial"/>
                <a:sym typeface="Arial"/>
              </a:defRPr>
            </a:lvl2pPr>
            <a:lvl3pPr marL="0" marR="0" lvl="2" indent="0" algn="r" rtl="0">
              <a:spcBef>
                <a:spcPts val="0"/>
              </a:spcBef>
              <a:spcAft>
                <a:spcPts val="0"/>
              </a:spcAft>
              <a:buNone/>
              <a:defRPr sz="1400" b="0" u="none">
                <a:solidFill>
                  <a:schemeClr val="lt1"/>
                </a:solidFill>
                <a:latin typeface="Arial"/>
                <a:ea typeface="Arial"/>
                <a:cs typeface="Arial"/>
                <a:sym typeface="Arial"/>
              </a:defRPr>
            </a:lvl3pPr>
            <a:lvl4pPr marL="0" marR="0" lvl="3" indent="0" algn="r" rtl="0">
              <a:spcBef>
                <a:spcPts val="0"/>
              </a:spcBef>
              <a:spcAft>
                <a:spcPts val="0"/>
              </a:spcAft>
              <a:buNone/>
              <a:defRPr sz="1400" b="0" u="none">
                <a:solidFill>
                  <a:schemeClr val="lt1"/>
                </a:solidFill>
                <a:latin typeface="Arial"/>
                <a:ea typeface="Arial"/>
                <a:cs typeface="Arial"/>
                <a:sym typeface="Arial"/>
              </a:defRPr>
            </a:lvl4pPr>
            <a:lvl5pPr marL="0" marR="0" lvl="4" indent="0" algn="r" rtl="0">
              <a:spcBef>
                <a:spcPts val="0"/>
              </a:spcBef>
              <a:spcAft>
                <a:spcPts val="0"/>
              </a:spcAft>
              <a:buNone/>
              <a:defRPr sz="1400" b="0" u="none">
                <a:solidFill>
                  <a:schemeClr val="lt1"/>
                </a:solidFill>
                <a:latin typeface="Arial"/>
                <a:ea typeface="Arial"/>
                <a:cs typeface="Arial"/>
                <a:sym typeface="Arial"/>
              </a:defRPr>
            </a:lvl5pPr>
            <a:lvl6pPr marL="0" marR="0" lvl="5" indent="0" algn="r" rtl="0">
              <a:spcBef>
                <a:spcPts val="0"/>
              </a:spcBef>
              <a:spcAft>
                <a:spcPts val="0"/>
              </a:spcAft>
              <a:buNone/>
              <a:defRPr sz="1400" b="0" u="none">
                <a:solidFill>
                  <a:schemeClr val="lt1"/>
                </a:solidFill>
                <a:latin typeface="Arial"/>
                <a:ea typeface="Arial"/>
                <a:cs typeface="Arial"/>
                <a:sym typeface="Arial"/>
              </a:defRPr>
            </a:lvl6pPr>
            <a:lvl7pPr marL="0" marR="0" lvl="6" indent="0" algn="r" rtl="0">
              <a:spcBef>
                <a:spcPts val="0"/>
              </a:spcBef>
              <a:spcAft>
                <a:spcPts val="0"/>
              </a:spcAft>
              <a:buNone/>
              <a:defRPr sz="1400" b="0" u="none">
                <a:solidFill>
                  <a:schemeClr val="lt1"/>
                </a:solidFill>
                <a:latin typeface="Arial"/>
                <a:ea typeface="Arial"/>
                <a:cs typeface="Arial"/>
                <a:sym typeface="Arial"/>
              </a:defRPr>
            </a:lvl7pPr>
            <a:lvl8pPr marL="0" marR="0" lvl="7" indent="0" algn="r" rtl="0">
              <a:spcBef>
                <a:spcPts val="0"/>
              </a:spcBef>
              <a:spcAft>
                <a:spcPts val="0"/>
              </a:spcAft>
              <a:buNone/>
              <a:defRPr sz="1400" b="0" u="none">
                <a:solidFill>
                  <a:schemeClr val="lt1"/>
                </a:solidFill>
                <a:latin typeface="Arial"/>
                <a:ea typeface="Arial"/>
                <a:cs typeface="Arial"/>
                <a:sym typeface="Arial"/>
              </a:defRPr>
            </a:lvl8pPr>
            <a:lvl9pPr marL="0" marR="0" lvl="8" indent="0" algn="r" rtl="0">
              <a:spcBef>
                <a:spcPts val="0"/>
              </a:spcBef>
              <a:spcAft>
                <a:spcPts val="0"/>
              </a:spcAft>
              <a:buNone/>
              <a:defRPr sz="1400" b="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bg-BG"/>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2.xml"/><Relationship Id="rId7"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
          <p:cNvSpPr txBox="1">
            <a:spLocks noGrp="1"/>
          </p:cNvSpPr>
          <p:nvPr>
            <p:ph type="ctrTitle"/>
          </p:nvPr>
        </p:nvSpPr>
        <p:spPr>
          <a:xfrm>
            <a:off x="2701925" y="2130425"/>
            <a:ext cx="4800600" cy="14700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dirty="0" smtClean="0"/>
              <a:t>Болнична ресусцитация</a:t>
            </a:r>
            <a:endParaRPr dirty="0"/>
          </a:p>
        </p:txBody>
      </p:sp>
      <p:sp>
        <p:nvSpPr>
          <p:cNvPr id="181" name="Google Shape;181;p1"/>
          <p:cNvSpPr txBox="1">
            <a:spLocks noGrp="1"/>
          </p:cNvSpPr>
          <p:nvPr>
            <p:ph type="subTitle" idx="1"/>
          </p:nvPr>
        </p:nvSpPr>
        <p:spPr>
          <a:xfrm>
            <a:off x="2701924" y="3886200"/>
            <a:ext cx="5110435" cy="1752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2400"/>
              <a:buFont typeface="Arial"/>
              <a:buNone/>
            </a:pPr>
            <a:r>
              <a:rPr lang="bg-BG"/>
              <a:t>доцент д-р Господин ДИМОВ, дм</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10</a:t>
            </a:fld>
            <a:endParaRPr/>
          </a:p>
        </p:txBody>
      </p:sp>
      <p:sp>
        <p:nvSpPr>
          <p:cNvPr id="258" name="Google Shape;258;p11"/>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D - Drugs and Fluids</a:t>
            </a:r>
            <a:endParaRPr/>
          </a:p>
        </p:txBody>
      </p:sp>
      <p:sp>
        <p:nvSpPr>
          <p:cNvPr id="259" name="Google Shape;259;p11"/>
          <p:cNvSpPr txBox="1">
            <a:spLocks noGrp="1"/>
          </p:cNvSpPr>
          <p:nvPr>
            <p:ph type="body" idx="1"/>
          </p:nvPr>
        </p:nvSpPr>
        <p:spPr>
          <a:xfrm>
            <a:off x="611560" y="1988840"/>
            <a:ext cx="8075240" cy="4107160"/>
          </a:xfrm>
          <a:prstGeom prst="rect">
            <a:avLst/>
          </a:prstGeom>
          <a:noFill/>
          <a:ln>
            <a:noFill/>
          </a:ln>
        </p:spPr>
        <p:txBody>
          <a:bodyPr spcFirstLastPara="1" wrap="square" lIns="91425" tIns="45700" rIns="91425" bIns="45700" anchor="t" anchorCtr="0">
            <a:noAutofit/>
          </a:bodyPr>
          <a:lstStyle/>
          <a:p>
            <a:pPr marL="0" lvl="0" indent="357188" algn="just" rtl="0">
              <a:lnSpc>
                <a:spcPct val="90000"/>
              </a:lnSpc>
              <a:spcBef>
                <a:spcPts val="0"/>
              </a:spcBef>
              <a:spcAft>
                <a:spcPts val="0"/>
              </a:spcAft>
              <a:buSzPts val="2400"/>
              <a:buFont typeface="Noto Sans Symbols"/>
              <a:buNone/>
            </a:pPr>
            <a:r>
              <a:rPr lang="bg-BG"/>
              <a:t>Осигуряване на венозен път за приложение на медикаментите и инфузиите:</a:t>
            </a:r>
            <a:endParaRPr/>
          </a:p>
          <a:p>
            <a:pPr marL="355600" lvl="0" indent="-355600" algn="just" rtl="0">
              <a:lnSpc>
                <a:spcPct val="90000"/>
              </a:lnSpc>
              <a:spcBef>
                <a:spcPts val="480"/>
              </a:spcBef>
              <a:spcAft>
                <a:spcPts val="0"/>
              </a:spcAft>
              <a:buSzPts val="2400"/>
              <a:buFont typeface="Arial"/>
              <a:buChar char="•"/>
            </a:pPr>
            <a:r>
              <a:rPr lang="bg-BG"/>
              <a:t>Периферен венозен път – метод на избор - промива се с 20 ml bolus или крайника се повдига за 10-20 s.</a:t>
            </a:r>
            <a:endParaRPr/>
          </a:p>
          <a:p>
            <a:pPr marL="355600" lvl="0" indent="-355600" algn="just" rtl="0">
              <a:lnSpc>
                <a:spcPct val="90000"/>
              </a:lnSpc>
              <a:spcBef>
                <a:spcPts val="480"/>
              </a:spcBef>
              <a:spcAft>
                <a:spcPts val="0"/>
              </a:spcAft>
              <a:buSzPts val="2400"/>
              <a:buFont typeface="Arial"/>
              <a:buChar char="•"/>
            </a:pPr>
            <a:r>
              <a:rPr lang="bg-BG"/>
              <a:t>Централен венозен път – използва се само при наличен такъв. </a:t>
            </a:r>
            <a:r>
              <a:rPr lang="bg-BG">
                <a:solidFill>
                  <a:srgbClr val="FFFF00"/>
                </a:solidFill>
              </a:rPr>
              <a:t>Ако няма такъв, не губете време за осигуряването му!</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11</a:t>
            </a:fld>
            <a:endParaRPr/>
          </a:p>
        </p:txBody>
      </p:sp>
      <p:sp>
        <p:nvSpPr>
          <p:cNvPr id="266" name="Google Shape;266;p12"/>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D - Drugs and Fluids</a:t>
            </a:r>
            <a:endParaRPr/>
          </a:p>
        </p:txBody>
      </p:sp>
      <p:sp>
        <p:nvSpPr>
          <p:cNvPr id="267" name="Google Shape;267;p12"/>
          <p:cNvSpPr txBox="1">
            <a:spLocks noGrp="1"/>
          </p:cNvSpPr>
          <p:nvPr>
            <p:ph type="body" idx="1"/>
          </p:nvPr>
        </p:nvSpPr>
        <p:spPr>
          <a:xfrm>
            <a:off x="611560" y="1988840"/>
            <a:ext cx="8075240" cy="410716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2400"/>
              <a:buFont typeface="Arial"/>
              <a:buChar char="•"/>
            </a:pPr>
            <a:r>
              <a:rPr lang="bg-BG"/>
              <a:t>Интраосален:</a:t>
            </a:r>
            <a:endParaRPr/>
          </a:p>
          <a:p>
            <a:pPr marL="742950" lvl="1" indent="-285750" algn="just" rtl="0">
              <a:spcBef>
                <a:spcPts val="480"/>
              </a:spcBef>
              <a:spcAft>
                <a:spcPts val="0"/>
              </a:spcAft>
              <a:buSzPts val="2400"/>
              <a:buFont typeface="Noto Sans Symbols"/>
              <a:buChar char="▪"/>
            </a:pPr>
            <a:r>
              <a:rPr lang="bg-BG"/>
              <a:t>Прилаганият медикамент е в 2-2.5 пъти по-висока доза.</a:t>
            </a:r>
            <a:endParaRPr/>
          </a:p>
          <a:p>
            <a:pPr marL="742950" lvl="1" indent="-285750" algn="just" rtl="0">
              <a:spcBef>
                <a:spcPts val="480"/>
              </a:spcBef>
              <a:spcAft>
                <a:spcPts val="0"/>
              </a:spcAft>
              <a:buSzPts val="2400"/>
              <a:buFont typeface="Noto Sans Symbols"/>
              <a:buChar char="▪"/>
            </a:pPr>
            <a:r>
              <a:rPr lang="bg-BG"/>
              <a:t>Особено ефективен е в детската възраст.</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12</a:t>
            </a:fld>
            <a:endParaRPr/>
          </a:p>
        </p:txBody>
      </p:sp>
      <p:sp>
        <p:nvSpPr>
          <p:cNvPr id="274" name="Google Shape;274;p13"/>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Интраосално приложение</a:t>
            </a:r>
            <a:endParaRPr/>
          </a:p>
        </p:txBody>
      </p:sp>
      <p:graphicFrame>
        <p:nvGraphicFramePr>
          <p:cNvPr id="275" name="Google Shape;275;p13"/>
          <p:cNvGraphicFramePr/>
          <p:nvPr/>
        </p:nvGraphicFramePr>
        <p:xfrm>
          <a:off x="4499992" y="1844824"/>
          <a:ext cx="2478087" cy="1944688"/>
        </p:xfrm>
        <a:graphic>
          <a:graphicData uri="http://schemas.openxmlformats.org/presentationml/2006/ole">
            <mc:AlternateContent xmlns:mc="http://schemas.openxmlformats.org/markup-compatibility/2006">
              <mc:Choice xmlns:v="urn:schemas-microsoft-com:vml" Requires="v">
                <p:oleObj spid="_x0000_s1034" r:id="rId4" imgW="2478087" imgH="1944688" progId="MS_ClipArt_Gallery.2">
                  <p:embed/>
                </p:oleObj>
              </mc:Choice>
              <mc:Fallback>
                <p:oleObj r:id="rId4" imgW="2478087" imgH="1944688" progId="MS_ClipArt_Gallery.2">
                  <p:embed/>
                  <p:pic>
                    <p:nvPicPr>
                      <p:cNvPr id="275" name="Google Shape;275;p13"/>
                      <p:cNvPicPr preferRelativeResize="0"/>
                      <p:nvPr/>
                    </p:nvPicPr>
                    <p:blipFill rotWithShape="1">
                      <a:blip r:embed="rId5">
                        <a:alphaModFix/>
                      </a:blip>
                      <a:srcRect r="4320"/>
                      <a:stretch/>
                    </p:blipFill>
                    <p:spPr>
                      <a:xfrm>
                        <a:off x="4499992" y="1844824"/>
                        <a:ext cx="2478087" cy="1944688"/>
                      </a:xfrm>
                      <a:prstGeom prst="rect">
                        <a:avLst/>
                      </a:prstGeom>
                      <a:noFill/>
                      <a:ln w="9525" cap="flat" cmpd="sng">
                        <a:solidFill>
                          <a:schemeClr val="lt1"/>
                        </a:solidFill>
                        <a:prstDash val="solid"/>
                        <a:miter lim="800000"/>
                        <a:headEnd type="none" w="sm" len="sm"/>
                        <a:tailEnd type="none" w="sm" len="sm"/>
                      </a:ln>
                    </p:spPr>
                  </p:pic>
                </p:oleObj>
              </mc:Fallback>
            </mc:AlternateContent>
          </a:graphicData>
        </a:graphic>
      </p:graphicFrame>
      <p:graphicFrame>
        <p:nvGraphicFramePr>
          <p:cNvPr id="276" name="Google Shape;276;p13"/>
          <p:cNvGraphicFramePr/>
          <p:nvPr/>
        </p:nvGraphicFramePr>
        <p:xfrm>
          <a:off x="2123728" y="1844824"/>
          <a:ext cx="1943100" cy="1960563"/>
        </p:xfrm>
        <a:graphic>
          <a:graphicData uri="http://schemas.openxmlformats.org/presentationml/2006/ole">
            <mc:AlternateContent xmlns:mc="http://schemas.openxmlformats.org/markup-compatibility/2006">
              <mc:Choice xmlns:v="urn:schemas-microsoft-com:vml" Requires="v">
                <p:oleObj spid="_x0000_s1035" r:id="rId6" imgW="1943100" imgH="1960563" progId="MS_ClipArt_Gallery.2">
                  <p:embed/>
                </p:oleObj>
              </mc:Choice>
              <mc:Fallback>
                <p:oleObj r:id="rId6" imgW="1943100" imgH="1960563" progId="MS_ClipArt_Gallery.2">
                  <p:embed/>
                  <p:pic>
                    <p:nvPicPr>
                      <p:cNvPr id="276" name="Google Shape;276;p13"/>
                      <p:cNvPicPr preferRelativeResize="0"/>
                      <p:nvPr/>
                    </p:nvPicPr>
                    <p:blipFill rotWithShape="1">
                      <a:blip r:embed="rId7">
                        <a:alphaModFix/>
                      </a:blip>
                      <a:srcRect/>
                      <a:stretch/>
                    </p:blipFill>
                    <p:spPr>
                      <a:xfrm>
                        <a:off x="2123728" y="1844824"/>
                        <a:ext cx="1943100" cy="1960563"/>
                      </a:xfrm>
                      <a:prstGeom prst="rect">
                        <a:avLst/>
                      </a:prstGeom>
                      <a:noFill/>
                      <a:ln w="9525" cap="flat" cmpd="sng">
                        <a:solidFill>
                          <a:schemeClr val="lt1"/>
                        </a:solidFill>
                        <a:prstDash val="solid"/>
                        <a:miter lim="800000"/>
                        <a:headEnd type="none" w="sm" len="sm"/>
                        <a:tailEnd type="none" w="sm" len="sm"/>
                      </a:ln>
                    </p:spPr>
                  </p:pic>
                </p:oleObj>
              </mc:Fallback>
            </mc:AlternateContent>
          </a:graphicData>
        </a:graphic>
      </p:graphicFrame>
      <p:graphicFrame>
        <p:nvGraphicFramePr>
          <p:cNvPr id="277" name="Google Shape;277;p13"/>
          <p:cNvGraphicFramePr/>
          <p:nvPr/>
        </p:nvGraphicFramePr>
        <p:xfrm>
          <a:off x="2123728" y="4005064"/>
          <a:ext cx="1962150" cy="1811338"/>
        </p:xfrm>
        <a:graphic>
          <a:graphicData uri="http://schemas.openxmlformats.org/presentationml/2006/ole">
            <mc:AlternateContent xmlns:mc="http://schemas.openxmlformats.org/markup-compatibility/2006">
              <mc:Choice xmlns:v="urn:schemas-microsoft-com:vml" Requires="v">
                <p:oleObj spid="_x0000_s1036" r:id="rId8" imgW="1962150" imgH="1811338" progId="MS_ClipArt_Gallery.2">
                  <p:embed/>
                </p:oleObj>
              </mc:Choice>
              <mc:Fallback>
                <p:oleObj r:id="rId8" imgW="1962150" imgH="1811338" progId="MS_ClipArt_Gallery.2">
                  <p:embed/>
                  <p:pic>
                    <p:nvPicPr>
                      <p:cNvPr id="277" name="Google Shape;277;p13"/>
                      <p:cNvPicPr preferRelativeResize="0"/>
                      <p:nvPr/>
                    </p:nvPicPr>
                    <p:blipFill rotWithShape="1">
                      <a:blip r:embed="rId9">
                        <a:alphaModFix/>
                      </a:blip>
                      <a:srcRect t="12337" r="8521"/>
                      <a:stretch/>
                    </p:blipFill>
                    <p:spPr>
                      <a:xfrm>
                        <a:off x="2123728" y="4005064"/>
                        <a:ext cx="1962150" cy="1811338"/>
                      </a:xfrm>
                      <a:prstGeom prst="rect">
                        <a:avLst/>
                      </a:prstGeom>
                      <a:noFill/>
                      <a:ln w="9525" cap="flat" cmpd="sng">
                        <a:solidFill>
                          <a:schemeClr val="lt1"/>
                        </a:solidFill>
                        <a:prstDash val="solid"/>
                        <a:miter lim="800000"/>
                        <a:headEnd type="none" w="sm" len="sm"/>
                        <a:tailEnd type="none" w="sm" len="sm"/>
                      </a:ln>
                    </p:spPr>
                  </p:pic>
                </p:oleObj>
              </mc:Fallback>
            </mc:AlternateContent>
          </a:graphicData>
        </a:graphic>
      </p:graphicFrame>
      <p:graphicFrame>
        <p:nvGraphicFramePr>
          <p:cNvPr id="278" name="Google Shape;278;p13"/>
          <p:cNvGraphicFramePr/>
          <p:nvPr/>
        </p:nvGraphicFramePr>
        <p:xfrm>
          <a:off x="4499992" y="4005064"/>
          <a:ext cx="2448272" cy="1800225"/>
        </p:xfrm>
        <a:graphic>
          <a:graphicData uri="http://schemas.openxmlformats.org/presentationml/2006/ole">
            <mc:AlternateContent xmlns:mc="http://schemas.openxmlformats.org/markup-compatibility/2006">
              <mc:Choice xmlns:v="urn:schemas-microsoft-com:vml" Requires="v">
                <p:oleObj spid="_x0000_s1037" r:id="rId10" imgW="2448272" imgH="1800225" progId="MS_ClipArt_Gallery.2">
                  <p:embed/>
                </p:oleObj>
              </mc:Choice>
              <mc:Fallback>
                <p:oleObj r:id="rId10" imgW="2448272" imgH="1800225" progId="MS_ClipArt_Gallery.2">
                  <p:embed/>
                  <p:pic>
                    <p:nvPicPr>
                      <p:cNvPr id="278" name="Google Shape;278;p13"/>
                      <p:cNvPicPr preferRelativeResize="0"/>
                      <p:nvPr/>
                    </p:nvPicPr>
                    <p:blipFill rotWithShape="1">
                      <a:blip r:embed="rId11">
                        <a:alphaModFix/>
                      </a:blip>
                      <a:srcRect l="5009" t="10954"/>
                      <a:stretch/>
                    </p:blipFill>
                    <p:spPr>
                      <a:xfrm>
                        <a:off x="4499992" y="4005064"/>
                        <a:ext cx="2448272" cy="1800225"/>
                      </a:xfrm>
                      <a:prstGeom prst="rect">
                        <a:avLst/>
                      </a:prstGeom>
                      <a:noFill/>
                      <a:ln w="9525" cap="flat" cmpd="sng">
                        <a:solidFill>
                          <a:schemeClr val="lt1"/>
                        </a:solidFill>
                        <a:prstDash val="solid"/>
                        <a:miter lim="800000"/>
                        <a:headEnd type="none" w="sm" len="sm"/>
                        <a:tailEnd type="none" w="sm" len="sm"/>
                      </a:ln>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13</a:t>
            </a:fld>
            <a:endParaRPr/>
          </a:p>
        </p:txBody>
      </p:sp>
      <p:sp>
        <p:nvSpPr>
          <p:cNvPr id="285" name="Google Shape;285;p14"/>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D - Drugs and Fluids</a:t>
            </a:r>
            <a:endParaRPr/>
          </a:p>
        </p:txBody>
      </p:sp>
      <p:sp>
        <p:nvSpPr>
          <p:cNvPr id="286" name="Google Shape;286;p14"/>
          <p:cNvSpPr txBox="1">
            <a:spLocks noGrp="1"/>
          </p:cNvSpPr>
          <p:nvPr>
            <p:ph type="body" idx="1"/>
          </p:nvPr>
        </p:nvSpPr>
        <p:spPr>
          <a:xfrm>
            <a:off x="611560" y="1916832"/>
            <a:ext cx="8075240" cy="4179168"/>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2400"/>
              <a:buFont typeface="Arial"/>
              <a:buChar char="•"/>
            </a:pPr>
            <a:r>
              <a:rPr lang="bg-BG"/>
              <a:t>Ендотрахеален - през интубационната тръба:</a:t>
            </a:r>
            <a:endParaRPr/>
          </a:p>
          <a:p>
            <a:pPr marL="742950" lvl="1" indent="-285750" algn="just" rtl="0">
              <a:spcBef>
                <a:spcPts val="480"/>
              </a:spcBef>
              <a:spcAft>
                <a:spcPts val="0"/>
              </a:spcAft>
              <a:buSzPts val="2400"/>
              <a:buFont typeface="Noto Sans Symbols"/>
              <a:buChar char="▪"/>
            </a:pPr>
            <a:r>
              <a:rPr lang="bg-BG"/>
              <a:t>Adrenaline – 2-3 пъти по-висока доза от венозната, разреден в 10 ml NaCl 0.9%.</a:t>
            </a:r>
            <a:endParaRPr/>
          </a:p>
          <a:p>
            <a:pPr marL="742950" lvl="1" indent="-285750" algn="just" rtl="0">
              <a:spcBef>
                <a:spcPts val="480"/>
              </a:spcBef>
              <a:spcAft>
                <a:spcPts val="0"/>
              </a:spcAft>
              <a:buSzPts val="2400"/>
              <a:buFont typeface="Noto Sans Symbols"/>
              <a:buChar char="▪"/>
            </a:pPr>
            <a:r>
              <a:rPr lang="bg-BG"/>
              <a:t>Atropine sulfatis – 2 - 2.5 пъти по-висока доза от венозната.</a:t>
            </a:r>
            <a:endParaRPr/>
          </a:p>
          <a:p>
            <a:pPr marL="742950" lvl="1" indent="-285750" algn="just" rtl="0">
              <a:spcBef>
                <a:spcPts val="480"/>
              </a:spcBef>
              <a:spcAft>
                <a:spcPts val="0"/>
              </a:spcAft>
              <a:buSzPts val="2400"/>
              <a:buFont typeface="Noto Sans Symbols"/>
              <a:buChar char="▪"/>
            </a:pPr>
            <a:r>
              <a:rPr lang="bg-BG"/>
              <a:t>Lidocaine</a:t>
            </a:r>
            <a:endParaRPr/>
          </a:p>
          <a:p>
            <a:pPr marL="742950" lvl="1" indent="-285750" algn="just" rtl="0">
              <a:spcBef>
                <a:spcPts val="480"/>
              </a:spcBef>
              <a:spcAft>
                <a:spcPts val="0"/>
              </a:spcAft>
              <a:buSzPts val="2400"/>
              <a:buFont typeface="Noto Sans Symbols"/>
              <a:buChar char="▪"/>
            </a:pPr>
            <a:r>
              <a:rPr lang="bg-BG"/>
              <a:t>Naloxon</a:t>
            </a:r>
            <a:endParaRPr/>
          </a:p>
          <a:p>
            <a:pPr marL="742950" lvl="1" indent="-285750" algn="just" rtl="0">
              <a:spcBef>
                <a:spcPts val="480"/>
              </a:spcBef>
              <a:spcAft>
                <a:spcPts val="0"/>
              </a:spcAft>
              <a:buSzPts val="2400"/>
              <a:buFont typeface="Noto Sans Symbols"/>
              <a:buChar char="▪"/>
            </a:pPr>
            <a:r>
              <a:rPr lang="bg-BG"/>
              <a:t>Vasopressin разредени в 10 ml NaCl 0.9%</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14</a:t>
            </a:fld>
            <a:endParaRPr/>
          </a:p>
        </p:txBody>
      </p:sp>
      <p:sp>
        <p:nvSpPr>
          <p:cNvPr id="293" name="Google Shape;293;p15"/>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Инфузионно лечение</a:t>
            </a:r>
            <a:endParaRPr/>
          </a:p>
        </p:txBody>
      </p:sp>
      <p:sp>
        <p:nvSpPr>
          <p:cNvPr id="294" name="Google Shape;294;p15"/>
          <p:cNvSpPr txBox="1">
            <a:spLocks noGrp="1"/>
          </p:cNvSpPr>
          <p:nvPr>
            <p:ph type="body" idx="1"/>
          </p:nvPr>
        </p:nvSpPr>
        <p:spPr>
          <a:xfrm>
            <a:off x="611560" y="1916831"/>
            <a:ext cx="8075240" cy="4207743"/>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2400"/>
              <a:buFont typeface="Arial"/>
              <a:buChar char="•"/>
            </a:pPr>
            <a:r>
              <a:rPr lang="bg-BG"/>
              <a:t>Използват се разтвори на:</a:t>
            </a:r>
            <a:endParaRPr sz="2800"/>
          </a:p>
          <a:p>
            <a:pPr marL="742950" lvl="1" indent="-285750" algn="just" rtl="0">
              <a:spcBef>
                <a:spcPts val="480"/>
              </a:spcBef>
              <a:spcAft>
                <a:spcPts val="0"/>
              </a:spcAft>
              <a:buSzPts val="2400"/>
              <a:buFont typeface="Noto Sans Symbols"/>
              <a:buChar char="▪"/>
            </a:pPr>
            <a:r>
              <a:rPr lang="bg-BG"/>
              <a:t>NaCl 0.9%</a:t>
            </a:r>
            <a:endParaRPr/>
          </a:p>
          <a:p>
            <a:pPr marL="742950" lvl="1" indent="-285750" algn="just" rtl="0">
              <a:spcBef>
                <a:spcPts val="480"/>
              </a:spcBef>
              <a:spcAft>
                <a:spcPts val="0"/>
              </a:spcAft>
              <a:buSzPts val="2400"/>
              <a:buFont typeface="Noto Sans Symbols"/>
              <a:buChar char="▪"/>
            </a:pPr>
            <a:r>
              <a:rPr lang="bg-BG"/>
              <a:t>Ringer или Ringer-lactate (Hartmann)</a:t>
            </a:r>
            <a:endParaRPr/>
          </a:p>
          <a:p>
            <a:pPr marL="742950" lvl="1" indent="-285750" algn="just" rtl="0">
              <a:spcBef>
                <a:spcPts val="480"/>
              </a:spcBef>
              <a:spcAft>
                <a:spcPts val="0"/>
              </a:spcAft>
              <a:buSzPts val="2400"/>
              <a:buFont typeface="Noto Sans Symbols"/>
              <a:buChar char="▪"/>
            </a:pPr>
            <a:r>
              <a:rPr lang="bg-BG">
                <a:solidFill>
                  <a:srgbClr val="FFFF00"/>
                </a:solidFill>
              </a:rPr>
              <a:t>Разтвор на Glucose е забранен!</a:t>
            </a:r>
            <a:endParaRPr>
              <a:solidFill>
                <a:srgbClr val="FFFF00"/>
              </a:solidFill>
            </a:endParaRPr>
          </a:p>
          <a:p>
            <a:pPr marL="342900" lvl="0" indent="-342900" algn="just" rtl="0">
              <a:spcBef>
                <a:spcPts val="480"/>
              </a:spcBef>
              <a:spcAft>
                <a:spcPts val="0"/>
              </a:spcAft>
              <a:buSzPts val="2400"/>
              <a:buFont typeface="Arial"/>
              <a:buChar char="•"/>
            </a:pPr>
            <a:r>
              <a:rPr lang="bg-BG"/>
              <a:t>Обемното натоварване и приложение на колоидни разтвори са показани само при хиповолемия  и при масивна кръвозагуба.</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15</a:t>
            </a:fld>
            <a:endParaRPr/>
          </a:p>
        </p:txBody>
      </p:sp>
      <p:sp>
        <p:nvSpPr>
          <p:cNvPr id="301" name="Google Shape;301;p16"/>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Е - EКГ мониторинг</a:t>
            </a:r>
            <a:endParaRPr/>
          </a:p>
        </p:txBody>
      </p:sp>
      <p:sp>
        <p:nvSpPr>
          <p:cNvPr id="302" name="Google Shape;302;p16"/>
          <p:cNvSpPr txBox="1">
            <a:spLocks noGrp="1"/>
          </p:cNvSpPr>
          <p:nvPr>
            <p:ph type="body" idx="1"/>
          </p:nvPr>
        </p:nvSpPr>
        <p:spPr>
          <a:xfrm>
            <a:off x="611560" y="1916832"/>
            <a:ext cx="8075240" cy="417916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bg-BG"/>
              <a:t>Неподлежащи на дефибрилация:</a:t>
            </a:r>
            <a:endParaRPr/>
          </a:p>
          <a:p>
            <a:pPr marL="742950" lvl="1" indent="-285750" algn="l" rtl="0">
              <a:spcBef>
                <a:spcPts val="480"/>
              </a:spcBef>
              <a:spcAft>
                <a:spcPts val="0"/>
              </a:spcAft>
              <a:buSzPts val="2400"/>
              <a:buFont typeface="Noto Sans Symbols"/>
              <a:buChar char="▪"/>
            </a:pPr>
            <a:r>
              <a:rPr lang="bg-BG"/>
              <a:t>Асистолия  (А)</a:t>
            </a:r>
            <a:endParaRPr/>
          </a:p>
          <a:p>
            <a:pPr marL="742950" lvl="1" indent="-285750" algn="l" rtl="0">
              <a:spcBef>
                <a:spcPts val="480"/>
              </a:spcBef>
              <a:spcAft>
                <a:spcPts val="0"/>
              </a:spcAft>
              <a:buSzPts val="2400"/>
              <a:buFont typeface="Noto Sans Symbols"/>
              <a:buChar char="▪"/>
            </a:pPr>
            <a:r>
              <a:rPr lang="bg-BG"/>
              <a:t>Безпулсова електрическа активност (РЕА)</a:t>
            </a:r>
            <a:endParaRPr/>
          </a:p>
          <a:p>
            <a:pPr marL="342900" lvl="0" indent="-342900" algn="l" rtl="0">
              <a:spcBef>
                <a:spcPts val="480"/>
              </a:spcBef>
              <a:spcAft>
                <a:spcPts val="0"/>
              </a:spcAft>
              <a:buSzPts val="2400"/>
              <a:buFont typeface="Arial"/>
              <a:buChar char="•"/>
            </a:pPr>
            <a:r>
              <a:rPr lang="bg-BG"/>
              <a:t>Подлежащи на дефибрилация:</a:t>
            </a:r>
            <a:endParaRPr/>
          </a:p>
          <a:p>
            <a:pPr marL="742950" lvl="1" indent="-285750" algn="l" rtl="0">
              <a:spcBef>
                <a:spcPts val="480"/>
              </a:spcBef>
              <a:spcAft>
                <a:spcPts val="0"/>
              </a:spcAft>
              <a:buSzPts val="2400"/>
              <a:buFont typeface="Noto Sans Symbols"/>
              <a:buChar char="▪"/>
            </a:pPr>
            <a:r>
              <a:rPr lang="bg-BG"/>
              <a:t>Камерно мъждене (VF)</a:t>
            </a:r>
            <a:endParaRPr/>
          </a:p>
          <a:p>
            <a:pPr marL="742950" lvl="1" indent="-285750" algn="l" rtl="0">
              <a:spcBef>
                <a:spcPts val="480"/>
              </a:spcBef>
              <a:spcAft>
                <a:spcPts val="0"/>
              </a:spcAft>
              <a:buSzPts val="2400"/>
              <a:buFont typeface="Noto Sans Symbols"/>
              <a:buChar char="▪"/>
            </a:pPr>
            <a:r>
              <a:rPr lang="bg-BG"/>
              <a:t>Безпулсова камерна тахикардия (VT)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16</a:t>
            </a:fld>
            <a:endParaRPr/>
          </a:p>
        </p:txBody>
      </p:sp>
      <p:sp>
        <p:nvSpPr>
          <p:cNvPr id="309" name="Google Shape;309;p17"/>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Камерно мъждене и безпулсова камерна тахикардия</a:t>
            </a:r>
            <a:endParaRPr/>
          </a:p>
        </p:txBody>
      </p:sp>
      <p:sp>
        <p:nvSpPr>
          <p:cNvPr id="310" name="Google Shape;310;p17"/>
          <p:cNvSpPr txBox="1">
            <a:spLocks noGrp="1"/>
          </p:cNvSpPr>
          <p:nvPr>
            <p:ph type="body" idx="1"/>
          </p:nvPr>
        </p:nvSpPr>
        <p:spPr>
          <a:xfrm>
            <a:off x="611560" y="1988840"/>
            <a:ext cx="8075240" cy="413732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bg-BG"/>
              <a:t>Това е най-честата причина за клинична смърт.</a:t>
            </a:r>
            <a:endParaRPr/>
          </a:p>
          <a:p>
            <a:pPr marL="342900" lvl="0" indent="-342900" algn="just" rtl="0">
              <a:spcBef>
                <a:spcPts val="480"/>
              </a:spcBef>
              <a:spcAft>
                <a:spcPts val="0"/>
              </a:spcAft>
              <a:buSzPts val="2400"/>
              <a:buFont typeface="Arial"/>
              <a:buChar char="•"/>
            </a:pPr>
            <a:r>
              <a:rPr lang="bg-BG"/>
              <a:t>Камерното мъждене може да бъде предшествано от  камерна екстрасистолия (VE), камерна тахикардия (VT) или надкамерна тахикардия SVT.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17</a:t>
            </a:fld>
            <a:endParaRPr/>
          </a:p>
        </p:txBody>
      </p:sp>
      <p:sp>
        <p:nvSpPr>
          <p:cNvPr id="317" name="Google Shape;317;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Камерно мъждене и безпулсова камерна тахикардия</a:t>
            </a:r>
            <a:endParaRPr/>
          </a:p>
        </p:txBody>
      </p:sp>
      <p:sp>
        <p:nvSpPr>
          <p:cNvPr id="318" name="Google Shape;318;p18"/>
          <p:cNvSpPr txBox="1">
            <a:spLocks noGrp="1"/>
          </p:cNvSpPr>
          <p:nvPr>
            <p:ph type="body" idx="1"/>
          </p:nvPr>
        </p:nvSpPr>
        <p:spPr>
          <a:xfrm>
            <a:off x="27889" y="1844674"/>
            <a:ext cx="4330700" cy="936625"/>
          </a:xfrm>
          <a:prstGeom prst="rect">
            <a:avLst/>
          </a:prstGeom>
          <a:noFill/>
          <a:ln>
            <a:noFill/>
          </a:ln>
        </p:spPr>
        <p:txBody>
          <a:bodyPr spcFirstLastPara="1" wrap="square" lIns="91425" tIns="45700" rIns="91425" bIns="45700" anchor="t" anchorCtr="0">
            <a:noAutofit/>
          </a:bodyPr>
          <a:lstStyle/>
          <a:p>
            <a:pPr marL="342900" lvl="0" indent="-342900" algn="r" rtl="0">
              <a:spcBef>
                <a:spcPts val="0"/>
              </a:spcBef>
              <a:spcAft>
                <a:spcPts val="0"/>
              </a:spcAft>
              <a:buSzPts val="2400"/>
              <a:buFont typeface="Noto Sans Symbols"/>
              <a:buNone/>
            </a:pPr>
            <a:r>
              <a:rPr lang="bg-BG"/>
              <a:t>Камерна</a:t>
            </a:r>
            <a:endParaRPr/>
          </a:p>
          <a:p>
            <a:pPr marL="342900" lvl="0" indent="-342900" algn="r" rtl="0">
              <a:spcBef>
                <a:spcPts val="480"/>
              </a:spcBef>
              <a:spcAft>
                <a:spcPts val="0"/>
              </a:spcAft>
              <a:buSzPts val="2400"/>
              <a:buFont typeface="Noto Sans Symbols"/>
              <a:buNone/>
            </a:pPr>
            <a:r>
              <a:rPr lang="bg-BG"/>
              <a:t>eкстрасистолия</a:t>
            </a:r>
            <a:endParaRPr/>
          </a:p>
        </p:txBody>
      </p:sp>
      <p:sp>
        <p:nvSpPr>
          <p:cNvPr id="319" name="Google Shape;319;p18"/>
          <p:cNvSpPr/>
          <p:nvPr/>
        </p:nvSpPr>
        <p:spPr>
          <a:xfrm>
            <a:off x="443981" y="3563670"/>
            <a:ext cx="4032250" cy="533400"/>
          </a:xfrm>
          <a:prstGeom prst="rect">
            <a:avLst/>
          </a:prstGeom>
          <a:noFill/>
          <a:ln>
            <a:noFill/>
          </a:ln>
        </p:spPr>
        <p:txBody>
          <a:bodyPr spcFirstLastPara="1" wrap="square" lIns="91425" tIns="45700" rIns="91425" bIns="45700" anchor="t" anchorCtr="0">
            <a:noAutofit/>
          </a:bodyPr>
          <a:lstStyle/>
          <a:p>
            <a:pPr marL="342900" marR="0" lvl="0" indent="-342900" algn="r" rtl="0">
              <a:spcBef>
                <a:spcPts val="0"/>
              </a:spcBef>
              <a:spcAft>
                <a:spcPts val="0"/>
              </a:spcAft>
              <a:buClr>
                <a:srgbClr val="FF3300"/>
              </a:buClr>
              <a:buSzPts val="2400"/>
              <a:buFont typeface="Noto Sans Symbols"/>
              <a:buNone/>
            </a:pPr>
            <a:r>
              <a:rPr lang="bg-BG" sz="2400">
                <a:solidFill>
                  <a:schemeClr val="lt1"/>
                </a:solidFill>
                <a:latin typeface="Arial"/>
                <a:ea typeface="Arial"/>
                <a:cs typeface="Arial"/>
                <a:sym typeface="Arial"/>
              </a:rPr>
              <a:t>Камерна тахикардия</a:t>
            </a:r>
            <a:endParaRPr sz="2400">
              <a:solidFill>
                <a:schemeClr val="lt1"/>
              </a:solidFill>
              <a:latin typeface="Arial"/>
              <a:ea typeface="Arial"/>
              <a:cs typeface="Arial"/>
              <a:sym typeface="Arial"/>
            </a:endParaRPr>
          </a:p>
        </p:txBody>
      </p:sp>
      <p:sp>
        <p:nvSpPr>
          <p:cNvPr id="320" name="Google Shape;320;p18"/>
          <p:cNvSpPr/>
          <p:nvPr/>
        </p:nvSpPr>
        <p:spPr>
          <a:xfrm>
            <a:off x="322263" y="5162550"/>
            <a:ext cx="4106862" cy="533400"/>
          </a:xfrm>
          <a:prstGeom prst="rect">
            <a:avLst/>
          </a:prstGeom>
          <a:noFill/>
          <a:ln>
            <a:noFill/>
          </a:ln>
        </p:spPr>
        <p:txBody>
          <a:bodyPr spcFirstLastPara="1" wrap="square" lIns="91425" tIns="45700" rIns="91425" bIns="45700" anchor="t" anchorCtr="0">
            <a:noAutofit/>
          </a:bodyPr>
          <a:lstStyle/>
          <a:p>
            <a:pPr marL="342900" marR="0" lvl="0" indent="-342900" algn="r" rtl="0">
              <a:spcBef>
                <a:spcPts val="0"/>
              </a:spcBef>
              <a:spcAft>
                <a:spcPts val="0"/>
              </a:spcAft>
              <a:buClr>
                <a:srgbClr val="FF3300"/>
              </a:buClr>
              <a:buSzPts val="2400"/>
              <a:buFont typeface="Noto Sans Symbols"/>
              <a:buNone/>
            </a:pPr>
            <a:r>
              <a:rPr lang="bg-BG" sz="2400">
                <a:solidFill>
                  <a:schemeClr val="lt1"/>
                </a:solidFill>
                <a:latin typeface="Arial"/>
                <a:ea typeface="Arial"/>
                <a:cs typeface="Arial"/>
                <a:sym typeface="Arial"/>
              </a:rPr>
              <a:t>Камерно мъждене</a:t>
            </a:r>
            <a:endParaRPr sz="2400">
              <a:solidFill>
                <a:schemeClr val="lt1"/>
              </a:solidFill>
              <a:latin typeface="Arial"/>
              <a:ea typeface="Arial"/>
              <a:cs typeface="Arial"/>
              <a:sym typeface="Arial"/>
            </a:endParaRPr>
          </a:p>
        </p:txBody>
      </p:sp>
      <p:pic>
        <p:nvPicPr>
          <p:cNvPr id="321" name="Google Shape;321;p18"/>
          <p:cNvPicPr preferRelativeResize="0"/>
          <p:nvPr/>
        </p:nvPicPr>
        <p:blipFill rotWithShape="1">
          <a:blip r:embed="rId3">
            <a:alphaModFix/>
          </a:blip>
          <a:srcRect/>
          <a:stretch/>
        </p:blipFill>
        <p:spPr>
          <a:xfrm>
            <a:off x="4643438" y="1844675"/>
            <a:ext cx="4105275" cy="936625"/>
          </a:xfrm>
          <a:prstGeom prst="rect">
            <a:avLst/>
          </a:prstGeom>
          <a:noFill/>
          <a:ln w="19050" cap="flat" cmpd="sng">
            <a:solidFill>
              <a:schemeClr val="lt1"/>
            </a:solidFill>
            <a:prstDash val="solid"/>
            <a:miter lim="800000"/>
            <a:headEnd type="none" w="sm" len="sm"/>
            <a:tailEnd type="none" w="sm" len="sm"/>
          </a:ln>
        </p:spPr>
      </p:pic>
      <p:pic>
        <p:nvPicPr>
          <p:cNvPr id="322" name="Google Shape;322;p18"/>
          <p:cNvPicPr preferRelativeResize="0"/>
          <p:nvPr/>
        </p:nvPicPr>
        <p:blipFill rotWithShape="1">
          <a:blip r:embed="rId4">
            <a:alphaModFix/>
          </a:blip>
          <a:srcRect/>
          <a:stretch/>
        </p:blipFill>
        <p:spPr>
          <a:xfrm>
            <a:off x="4572000" y="4976813"/>
            <a:ext cx="4186238" cy="973137"/>
          </a:xfrm>
          <a:prstGeom prst="rect">
            <a:avLst/>
          </a:prstGeom>
          <a:noFill/>
          <a:ln w="19050" cap="flat" cmpd="sng">
            <a:solidFill>
              <a:schemeClr val="lt1"/>
            </a:solidFill>
            <a:prstDash val="solid"/>
            <a:miter lim="800000"/>
            <a:headEnd type="none" w="sm" len="sm"/>
            <a:tailEnd type="none" w="sm" len="sm"/>
          </a:ln>
        </p:spPr>
      </p:pic>
      <p:pic>
        <p:nvPicPr>
          <p:cNvPr id="323" name="Google Shape;323;p18"/>
          <p:cNvPicPr preferRelativeResize="0"/>
          <p:nvPr/>
        </p:nvPicPr>
        <p:blipFill rotWithShape="1">
          <a:blip r:embed="rId5">
            <a:alphaModFix/>
          </a:blip>
          <a:srcRect/>
          <a:stretch/>
        </p:blipFill>
        <p:spPr>
          <a:xfrm>
            <a:off x="4633913" y="3349625"/>
            <a:ext cx="4114800" cy="942975"/>
          </a:xfrm>
          <a:prstGeom prst="rect">
            <a:avLst/>
          </a:prstGeom>
          <a:noFill/>
          <a:ln w="19050" cap="flat" cmpd="sng">
            <a:solidFill>
              <a:schemeClr val="lt1"/>
            </a:solidFill>
            <a:prstDash val="solid"/>
            <a:miter lim="800000"/>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18</a:t>
            </a:fld>
            <a:endParaRPr/>
          </a:p>
        </p:txBody>
      </p:sp>
      <p:sp>
        <p:nvSpPr>
          <p:cNvPr id="330" name="Google Shape;330;p19"/>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Прекордиален удар</a:t>
            </a:r>
            <a:endParaRPr/>
          </a:p>
        </p:txBody>
      </p:sp>
      <p:graphicFrame>
        <p:nvGraphicFramePr>
          <p:cNvPr id="331" name="Google Shape;331;p19"/>
          <p:cNvGraphicFramePr/>
          <p:nvPr/>
        </p:nvGraphicFramePr>
        <p:xfrm>
          <a:off x="5000625" y="3786188"/>
          <a:ext cx="3643313" cy="2432050"/>
        </p:xfrm>
        <a:graphic>
          <a:graphicData uri="http://schemas.openxmlformats.org/presentationml/2006/ole">
            <mc:AlternateContent xmlns:mc="http://schemas.openxmlformats.org/markup-compatibility/2006">
              <mc:Choice xmlns:v="urn:schemas-microsoft-com:vml" Requires="v">
                <p:oleObj spid="_x0000_s2052" r:id="rId4" imgW="3643313" imgH="2432050" progId="Paint.Picture">
                  <p:embed/>
                </p:oleObj>
              </mc:Choice>
              <mc:Fallback>
                <p:oleObj r:id="rId4" imgW="3643313" imgH="2432050" progId="Paint.Picture">
                  <p:embed/>
                  <p:pic>
                    <p:nvPicPr>
                      <p:cNvPr id="331" name="Google Shape;331;p19"/>
                      <p:cNvPicPr preferRelativeResize="0"/>
                      <p:nvPr/>
                    </p:nvPicPr>
                    <p:blipFill rotWithShape="1">
                      <a:blip r:embed="rId5">
                        <a:alphaModFix/>
                      </a:blip>
                      <a:srcRect/>
                      <a:stretch/>
                    </p:blipFill>
                    <p:spPr>
                      <a:xfrm>
                        <a:off x="5000625" y="3786188"/>
                        <a:ext cx="3643313" cy="2432050"/>
                      </a:xfrm>
                      <a:prstGeom prst="rect">
                        <a:avLst/>
                      </a:prstGeom>
                      <a:noFill/>
                      <a:ln w="12700" cap="flat" cmpd="sng">
                        <a:solidFill>
                          <a:schemeClr val="lt1"/>
                        </a:solidFill>
                        <a:prstDash val="solid"/>
                        <a:miter lim="800000"/>
                        <a:headEnd type="none" w="sm" len="sm"/>
                        <a:tailEnd type="none" w="sm" len="sm"/>
                      </a:ln>
                    </p:spPr>
                  </p:pic>
                </p:oleObj>
              </mc:Fallback>
            </mc:AlternateContent>
          </a:graphicData>
        </a:graphic>
      </p:graphicFrame>
      <p:sp>
        <p:nvSpPr>
          <p:cNvPr id="332" name="Google Shape;332;p19"/>
          <p:cNvSpPr/>
          <p:nvPr/>
        </p:nvSpPr>
        <p:spPr>
          <a:xfrm>
            <a:off x="611559" y="1988840"/>
            <a:ext cx="8281615" cy="1154410"/>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90000"/>
              </a:lnSpc>
              <a:spcBef>
                <a:spcPts val="0"/>
              </a:spcBef>
              <a:spcAft>
                <a:spcPts val="0"/>
              </a:spcAft>
              <a:buClr>
                <a:schemeClr val="lt1"/>
              </a:buClr>
              <a:buSzPts val="2400"/>
              <a:buFont typeface="Arial"/>
              <a:buChar char="•"/>
            </a:pPr>
            <a:r>
              <a:rPr lang="bg-BG" sz="2400">
                <a:solidFill>
                  <a:schemeClr val="lt1"/>
                </a:solidFill>
                <a:latin typeface="Arial"/>
                <a:ea typeface="Arial"/>
                <a:cs typeface="Arial"/>
                <a:sym typeface="Arial"/>
              </a:rPr>
              <a:t>При доказани VT/VF и при липса на дефибрилатор, може да се опита в първите 10 s.</a:t>
            </a:r>
            <a:endParaRPr sz="2400">
              <a:solidFill>
                <a:schemeClr val="lt1"/>
              </a:solidFill>
              <a:latin typeface="Arial"/>
              <a:ea typeface="Arial"/>
              <a:cs typeface="Arial"/>
              <a:sym typeface="Arial"/>
            </a:endParaRPr>
          </a:p>
          <a:p>
            <a:pPr marL="342900" marR="0" lvl="0" indent="-342900" algn="just" rtl="0">
              <a:lnSpc>
                <a:spcPct val="90000"/>
              </a:lnSpc>
              <a:spcBef>
                <a:spcPts val="480"/>
              </a:spcBef>
              <a:spcAft>
                <a:spcPts val="0"/>
              </a:spcAft>
              <a:buClr>
                <a:schemeClr val="lt1"/>
              </a:buClr>
              <a:buSzPts val="2400"/>
              <a:buFont typeface="Arial"/>
              <a:buChar char="•"/>
            </a:pPr>
            <a:r>
              <a:rPr lang="bg-BG" sz="2400">
                <a:solidFill>
                  <a:schemeClr val="lt1"/>
                </a:solidFill>
                <a:latin typeface="Arial"/>
                <a:ea typeface="Arial"/>
                <a:cs typeface="Arial"/>
                <a:sym typeface="Arial"/>
              </a:rPr>
              <a:t>Прави се удар със свита ръка в долната част стерналната кост от височина около 20 cm.</a:t>
            </a:r>
            <a:endParaRPr sz="2400">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19</a:t>
            </a:fld>
            <a:endParaRPr/>
          </a:p>
        </p:txBody>
      </p:sp>
      <p:sp>
        <p:nvSpPr>
          <p:cNvPr id="339" name="Google Shape;339;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Външен дефибрилатор</a:t>
            </a:r>
            <a:endParaRPr/>
          </a:p>
        </p:txBody>
      </p:sp>
      <p:pic>
        <p:nvPicPr>
          <p:cNvPr id="340" name="Google Shape;340;p20" descr="&amp;Rcy;&amp;iecy;&amp;zcy;&amp;ucy;&amp;lcy;&amp;tcy;&amp;acy;&amp;tcy; &amp;scy; &amp;icy;&amp;zcy;&amp;ocy;&amp;bcy;&amp;rcy;&amp;acy;&amp;zhcy;&amp;iecy;&amp;ncy;&amp;icy;&amp;iecy; &amp;zcy;&amp;acy; defibrillator"/>
          <p:cNvPicPr preferRelativeResize="0"/>
          <p:nvPr/>
        </p:nvPicPr>
        <p:blipFill rotWithShape="1">
          <a:blip r:embed="rId3">
            <a:alphaModFix/>
          </a:blip>
          <a:srcRect/>
          <a:stretch/>
        </p:blipFill>
        <p:spPr>
          <a:xfrm>
            <a:off x="1475656" y="2204864"/>
            <a:ext cx="6192688" cy="367240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Нашите задачи днес</a:t>
            </a:r>
            <a:endParaRPr/>
          </a:p>
        </p:txBody>
      </p:sp>
      <p:sp>
        <p:nvSpPr>
          <p:cNvPr id="196" name="Google Shape;196;p3"/>
          <p:cNvSpPr txBox="1">
            <a:spLocks noGrp="1"/>
          </p:cNvSpPr>
          <p:nvPr>
            <p:ph type="body" idx="1"/>
          </p:nvPr>
        </p:nvSpPr>
        <p:spPr>
          <a:xfrm>
            <a:off x="539552" y="1916832"/>
            <a:ext cx="8064896" cy="4209331"/>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2400"/>
              <a:buFont typeface="Arial"/>
              <a:buChar char="•"/>
            </a:pPr>
            <a:r>
              <a:rPr lang="bg-BG" dirty="0"/>
              <a:t>Болнична ресусцитация*</a:t>
            </a:r>
            <a:endParaRPr dirty="0"/>
          </a:p>
          <a:p>
            <a:pPr marL="342900" lvl="0" indent="-342900" algn="just" rtl="0">
              <a:spcBef>
                <a:spcPts val="480"/>
              </a:spcBef>
              <a:spcAft>
                <a:spcPts val="0"/>
              </a:spcAft>
              <a:buSzPts val="2400"/>
              <a:buFont typeface="Arial"/>
              <a:buChar char="•"/>
            </a:pPr>
            <a:r>
              <a:rPr lang="bg-BG" dirty="0"/>
              <a:t>ЕКГ диагнози при клинична смърт </a:t>
            </a:r>
            <a:endParaRPr dirty="0"/>
          </a:p>
          <a:p>
            <a:pPr marL="342900" lvl="0" indent="-342900" algn="just" rtl="0">
              <a:spcBef>
                <a:spcPts val="480"/>
              </a:spcBef>
              <a:spcAft>
                <a:spcPts val="0"/>
              </a:spcAft>
              <a:buSzPts val="2400"/>
              <a:buFont typeface="Arial"/>
              <a:buChar char="•"/>
            </a:pPr>
            <a:r>
              <a:rPr lang="bg-BG" dirty="0"/>
              <a:t>Разширено поддържане на живота*</a:t>
            </a:r>
            <a:endParaRPr dirty="0"/>
          </a:p>
          <a:p>
            <a:pPr marL="342900" lvl="0" indent="-342900" algn="just" rtl="0">
              <a:spcBef>
                <a:spcPts val="480"/>
              </a:spcBef>
              <a:spcAft>
                <a:spcPts val="0"/>
              </a:spcAft>
              <a:buSzPts val="2400"/>
              <a:buFont typeface="Arial"/>
              <a:buChar char="•"/>
            </a:pPr>
            <a:r>
              <a:rPr lang="bg-BG" dirty="0"/>
              <a:t>Продължително поддържане на живота - постресусцитационно лечение и грижи*</a:t>
            </a:r>
            <a:endParaRPr dirty="0"/>
          </a:p>
          <a:p>
            <a:pPr marL="342900" lvl="0" indent="-342900" algn="just" rtl="0">
              <a:spcBef>
                <a:spcPts val="480"/>
              </a:spcBef>
              <a:spcAft>
                <a:spcPts val="0"/>
              </a:spcAft>
              <a:buSzPts val="2400"/>
              <a:buFont typeface="Arial"/>
              <a:buChar char="•"/>
            </a:pPr>
            <a:r>
              <a:rPr lang="bg-BG" dirty="0"/>
              <a:t>Прогноза при клинична смърт*</a:t>
            </a:r>
            <a:endParaRPr dirty="0"/>
          </a:p>
          <a:p>
            <a:pPr marL="342900" lvl="0" indent="-190500" algn="just" rtl="0">
              <a:spcBef>
                <a:spcPts val="480"/>
              </a:spcBef>
              <a:spcAft>
                <a:spcPts val="0"/>
              </a:spcAft>
              <a:buSzPts val="2400"/>
              <a:buFont typeface="Arial"/>
              <a:buNone/>
            </a:pPr>
            <a:endParaRPr i="1" dirty="0"/>
          </a:p>
          <a:p>
            <a:pPr marL="0" lvl="0" indent="0" algn="just" rtl="0">
              <a:spcBef>
                <a:spcPts val="480"/>
              </a:spcBef>
              <a:spcAft>
                <a:spcPts val="0"/>
              </a:spcAft>
              <a:buSzPts val="2400"/>
              <a:buFont typeface="Arial"/>
              <a:buNone/>
            </a:pPr>
            <a:endParaRPr i="1" dirty="0"/>
          </a:p>
          <a:p>
            <a:pPr marL="342900" lvl="0">
              <a:spcBef>
                <a:spcPts val="420"/>
              </a:spcBef>
              <a:buSzPts val="2100"/>
              <a:buNone/>
            </a:pPr>
            <a:r>
              <a:rPr lang="bg-BG" sz="2100" i="1" dirty="0" smtClean="0"/>
              <a:t>*</a:t>
            </a:r>
            <a:r>
              <a:rPr lang="en-US" sz="2100" i="1" dirty="0"/>
              <a:t>European Resuscitation Council Guidelines </a:t>
            </a:r>
            <a:r>
              <a:rPr lang="en-US" sz="2100" i="1" dirty="0" smtClean="0"/>
              <a:t>2021:</a:t>
            </a:r>
          </a:p>
          <a:p>
            <a:pPr marL="342900" lvl="0">
              <a:spcBef>
                <a:spcPts val="420"/>
              </a:spcBef>
              <a:buSzPts val="2100"/>
              <a:buNone/>
            </a:pPr>
            <a:r>
              <a:rPr lang="en-US" sz="2100" i="1" dirty="0" smtClean="0"/>
              <a:t>Adult </a:t>
            </a:r>
            <a:r>
              <a:rPr lang="en-US" sz="2100" i="1" dirty="0"/>
              <a:t>advanced life </a:t>
            </a:r>
            <a:r>
              <a:rPr lang="en-US" sz="2100" i="1" dirty="0" smtClean="0"/>
              <a:t>support, Resuscitation 161 (2021) 115-151.</a:t>
            </a:r>
            <a:endParaRPr sz="3600" dirty="0"/>
          </a:p>
        </p:txBody>
      </p:sp>
      <p:sp>
        <p:nvSpPr>
          <p:cNvPr id="197" name="Google Shape;197;p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20</a:t>
            </a:fld>
            <a:endParaRPr/>
          </a:p>
        </p:txBody>
      </p:sp>
      <p:sp>
        <p:nvSpPr>
          <p:cNvPr id="347" name="Google Shape;347;p21"/>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Външна дефибрилация</a:t>
            </a:r>
            <a:endParaRPr/>
          </a:p>
        </p:txBody>
      </p:sp>
      <p:graphicFrame>
        <p:nvGraphicFramePr>
          <p:cNvPr id="348" name="Google Shape;348;p21"/>
          <p:cNvGraphicFramePr/>
          <p:nvPr/>
        </p:nvGraphicFramePr>
        <p:xfrm>
          <a:off x="4951413" y="2205038"/>
          <a:ext cx="3230562" cy="3240087"/>
        </p:xfrm>
        <a:graphic>
          <a:graphicData uri="http://schemas.openxmlformats.org/presentationml/2006/ole">
            <mc:AlternateContent xmlns:mc="http://schemas.openxmlformats.org/markup-compatibility/2006">
              <mc:Choice xmlns:v="urn:schemas-microsoft-com:vml" Requires="v">
                <p:oleObj spid="_x0000_s3076" r:id="rId4" imgW="3230562" imgH="3240087" progId="Paint.Picture">
                  <p:embed/>
                </p:oleObj>
              </mc:Choice>
              <mc:Fallback>
                <p:oleObj r:id="rId4" imgW="3230562" imgH="3240087" progId="Paint.Picture">
                  <p:embed/>
                  <p:pic>
                    <p:nvPicPr>
                      <p:cNvPr id="348" name="Google Shape;348;p21"/>
                      <p:cNvPicPr preferRelativeResize="0"/>
                      <p:nvPr/>
                    </p:nvPicPr>
                    <p:blipFill rotWithShape="1">
                      <a:blip r:embed="rId5">
                        <a:alphaModFix/>
                      </a:blip>
                      <a:srcRect/>
                      <a:stretch/>
                    </p:blipFill>
                    <p:spPr>
                      <a:xfrm>
                        <a:off x="4951413" y="2205038"/>
                        <a:ext cx="3230562" cy="3240087"/>
                      </a:xfrm>
                      <a:prstGeom prst="rect">
                        <a:avLst/>
                      </a:prstGeom>
                      <a:noFill/>
                      <a:ln w="12700" cap="flat" cmpd="sng">
                        <a:solidFill>
                          <a:schemeClr val="lt1"/>
                        </a:solidFill>
                        <a:prstDash val="solid"/>
                        <a:miter lim="800000"/>
                        <a:headEnd type="none" w="sm" len="sm"/>
                        <a:tailEnd type="none" w="sm" len="sm"/>
                      </a:ln>
                    </p:spPr>
                  </p:pic>
                </p:oleObj>
              </mc:Fallback>
            </mc:AlternateContent>
          </a:graphicData>
        </a:graphic>
      </p:graphicFrame>
      <p:pic>
        <p:nvPicPr>
          <p:cNvPr id="349" name="Google Shape;349;p21"/>
          <p:cNvPicPr preferRelativeResize="0">
            <a:picLocks noGrp="1"/>
          </p:cNvPicPr>
          <p:nvPr>
            <p:ph type="body" idx="1"/>
          </p:nvPr>
        </p:nvPicPr>
        <p:blipFill rotWithShape="1">
          <a:blip r:embed="rId6">
            <a:alphaModFix/>
          </a:blip>
          <a:srcRect/>
          <a:stretch/>
        </p:blipFill>
        <p:spPr>
          <a:xfrm>
            <a:off x="604838" y="1844675"/>
            <a:ext cx="4038600" cy="2355850"/>
          </a:xfrm>
          <a:prstGeom prst="rect">
            <a:avLst/>
          </a:prstGeom>
          <a:noFill/>
          <a:ln w="19050" cap="flat" cmpd="sng">
            <a:solidFill>
              <a:schemeClr val="lt1"/>
            </a:solidFill>
            <a:prstDash val="solid"/>
            <a:miter lim="800000"/>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21</a:t>
            </a:fld>
            <a:endParaRPr/>
          </a:p>
        </p:txBody>
      </p:sp>
      <p:sp>
        <p:nvSpPr>
          <p:cNvPr id="356" name="Google Shape;356;p22"/>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Поведение при камерно мъждене и камерна тахикардия</a:t>
            </a:r>
            <a:endParaRPr/>
          </a:p>
        </p:txBody>
      </p:sp>
      <p:sp>
        <p:nvSpPr>
          <p:cNvPr id="357" name="Google Shape;357;p22"/>
          <p:cNvSpPr txBox="1">
            <a:spLocks noGrp="1"/>
          </p:cNvSpPr>
          <p:nvPr>
            <p:ph type="body" idx="1"/>
          </p:nvPr>
        </p:nvSpPr>
        <p:spPr>
          <a:xfrm>
            <a:off x="611560" y="1916832"/>
            <a:ext cx="8146355" cy="423793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2400"/>
              <a:buFont typeface="Arial"/>
              <a:buChar char="•"/>
            </a:pPr>
            <a:r>
              <a:rPr lang="bg-BG"/>
              <a:t>Оценете кръвообращението на базата на:</a:t>
            </a:r>
            <a:endParaRPr/>
          </a:p>
          <a:p>
            <a:pPr marL="742950" lvl="1" indent="-285750" algn="just" rtl="0">
              <a:spcBef>
                <a:spcPts val="480"/>
              </a:spcBef>
              <a:spcAft>
                <a:spcPts val="0"/>
              </a:spcAft>
              <a:buSzPts val="2400"/>
              <a:buFont typeface="Noto Sans Symbols"/>
              <a:buChar char="▪"/>
            </a:pPr>
            <a:r>
              <a:rPr lang="bg-BG"/>
              <a:t>Налични пулсации на сънната артерия</a:t>
            </a:r>
            <a:endParaRPr/>
          </a:p>
          <a:p>
            <a:pPr marL="742950" lvl="1" indent="-285750" algn="just" rtl="0">
              <a:spcBef>
                <a:spcPts val="480"/>
              </a:spcBef>
              <a:spcAft>
                <a:spcPts val="0"/>
              </a:spcAft>
              <a:buSzPts val="2400"/>
              <a:buFont typeface="Noto Sans Symbols"/>
              <a:buChar char="▪"/>
            </a:pPr>
            <a:r>
              <a:rPr lang="bg-BG"/>
              <a:t>Мониторен контрол</a:t>
            </a:r>
            <a:endParaRPr/>
          </a:p>
          <a:p>
            <a:pPr marL="342900" lvl="0" indent="-342900" algn="just" rtl="0">
              <a:spcBef>
                <a:spcPts val="480"/>
              </a:spcBef>
              <a:spcAft>
                <a:spcPts val="0"/>
              </a:spcAft>
              <a:buSzPts val="2400"/>
              <a:buFont typeface="Arial"/>
              <a:buChar char="•"/>
            </a:pPr>
            <a:r>
              <a:rPr lang="bg-BG"/>
              <a:t>Ако камерното мъждене и камерната тахикардия продължават, проведете дефибрилация:</a:t>
            </a:r>
            <a:endParaRPr/>
          </a:p>
          <a:p>
            <a:pPr marL="742950" lvl="1" indent="-285750" algn="just" rtl="0">
              <a:spcBef>
                <a:spcPts val="480"/>
              </a:spcBef>
              <a:spcAft>
                <a:spcPts val="0"/>
              </a:spcAft>
              <a:buSzPts val="2400"/>
              <a:buFont typeface="Noto Sans Symbols"/>
              <a:buChar char="▪"/>
            </a:pPr>
            <a:r>
              <a:rPr lang="bg-BG"/>
              <a:t>Със 150-360 J бифазен еквивалент</a:t>
            </a:r>
            <a:endParaRPr/>
          </a:p>
          <a:p>
            <a:pPr marL="742950" lvl="1" indent="-285750" algn="just" rtl="0">
              <a:spcBef>
                <a:spcPts val="480"/>
              </a:spcBef>
              <a:spcAft>
                <a:spcPts val="0"/>
              </a:spcAft>
              <a:buSzPts val="2400"/>
              <a:buFont typeface="Noto Sans Symbols"/>
              <a:buChar char="▪"/>
            </a:pPr>
            <a:r>
              <a:rPr lang="bg-BG"/>
              <a:t>С 360 J монофазен еквивалент</a:t>
            </a:r>
            <a:endParaRPr/>
          </a:p>
          <a:p>
            <a:pPr marL="342900" lvl="0" indent="-342900" algn="just" rtl="0">
              <a:spcBef>
                <a:spcPts val="480"/>
              </a:spcBef>
              <a:spcAft>
                <a:spcPts val="0"/>
              </a:spcAft>
              <a:buSzPts val="2400"/>
              <a:buFont typeface="Arial"/>
              <a:buChar char="•"/>
            </a:pPr>
            <a:r>
              <a:rPr lang="bg-BG"/>
              <a:t>Подновете КПР за 2 минути.</a:t>
            </a:r>
            <a:endParaRPr/>
          </a:p>
          <a:p>
            <a:pPr marL="342900" lvl="0" indent="-342900" algn="just" rtl="0">
              <a:spcBef>
                <a:spcPts val="480"/>
              </a:spcBef>
              <a:spcAft>
                <a:spcPts val="0"/>
              </a:spcAft>
              <a:buSzPts val="2400"/>
              <a:buFont typeface="Arial"/>
              <a:buChar char="•"/>
            </a:pPr>
            <a:r>
              <a:rPr lang="bg-BG"/>
              <a:t>При липса на успех се провеждат още една, или две последователни дефибрилации.</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22</a:t>
            </a:fld>
            <a:endParaRPr/>
          </a:p>
        </p:txBody>
      </p:sp>
      <p:sp>
        <p:nvSpPr>
          <p:cNvPr id="364" name="Google Shape;364;p23"/>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Поведение при камерно мъждене и камерна тахикардия</a:t>
            </a:r>
            <a:endParaRPr/>
          </a:p>
        </p:txBody>
      </p:sp>
      <p:sp>
        <p:nvSpPr>
          <p:cNvPr id="365" name="Google Shape;365;p23"/>
          <p:cNvSpPr txBox="1">
            <a:spLocks noGrp="1"/>
          </p:cNvSpPr>
          <p:nvPr>
            <p:ph type="body" idx="1"/>
          </p:nvPr>
        </p:nvSpPr>
        <p:spPr>
          <a:xfrm>
            <a:off x="611560" y="1916832"/>
            <a:ext cx="8208590" cy="4209331"/>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2400"/>
              <a:buFont typeface="Arial"/>
              <a:buChar char="•"/>
            </a:pPr>
            <a:r>
              <a:rPr lang="bg-BG"/>
              <a:t>Adrenaline 1 mg iv bolus на 3-5 min</a:t>
            </a:r>
            <a:endParaRPr/>
          </a:p>
          <a:p>
            <a:pPr marL="342900" lvl="0" indent="-342900" algn="just" rtl="0">
              <a:spcBef>
                <a:spcPts val="480"/>
              </a:spcBef>
              <a:spcAft>
                <a:spcPts val="0"/>
              </a:spcAft>
              <a:buSzPts val="2400"/>
              <a:buFont typeface="Arial"/>
              <a:buChar char="•"/>
            </a:pPr>
            <a:r>
              <a:rPr lang="bg-BG"/>
              <a:t>Cordarone 300 mg iv bolus + 150 mg iv</a:t>
            </a:r>
            <a:endParaRPr/>
          </a:p>
          <a:p>
            <a:pPr marL="342900" lvl="0" indent="-342900" algn="just" rtl="0">
              <a:spcBef>
                <a:spcPts val="480"/>
              </a:spcBef>
              <a:spcAft>
                <a:spcPts val="0"/>
              </a:spcAft>
              <a:buSzPts val="2400"/>
              <a:buFont typeface="Arial"/>
              <a:buChar char="•"/>
            </a:pPr>
            <a:r>
              <a:rPr lang="bg-BG"/>
              <a:t>Lidocaine 1-1.5 mg/kg iv bolus 3 пъти до обща доза 3 mg/kg iv</a:t>
            </a:r>
            <a:endParaRPr/>
          </a:p>
          <a:p>
            <a:pPr marL="342900" lvl="0" indent="-342900" algn="just" rtl="0">
              <a:spcBef>
                <a:spcPts val="480"/>
              </a:spcBef>
              <a:spcAft>
                <a:spcPts val="0"/>
              </a:spcAft>
              <a:buSzPts val="2400"/>
              <a:buFont typeface="Arial"/>
              <a:buChar char="•"/>
            </a:pPr>
            <a:r>
              <a:rPr lang="bg-BG"/>
              <a:t>Magnesium sulfatе 1-2 g iv bolus</a:t>
            </a:r>
            <a:endParaRPr/>
          </a:p>
          <a:p>
            <a:pPr marL="342900" lvl="0" indent="-342900" algn="just" rtl="0">
              <a:spcBef>
                <a:spcPts val="480"/>
              </a:spcBef>
              <a:spcAft>
                <a:spcPts val="0"/>
              </a:spcAft>
              <a:buSzPts val="2400"/>
              <a:buFont typeface="Arial"/>
              <a:buChar char="•"/>
            </a:pPr>
            <a:r>
              <a:rPr lang="bg-BG"/>
              <a:t>Подновeте КПР за 2 минути</a:t>
            </a:r>
            <a:endParaRPr/>
          </a:p>
          <a:p>
            <a:pPr marL="342900" lvl="0" indent="-342900" algn="just" rtl="0">
              <a:spcBef>
                <a:spcPts val="480"/>
              </a:spcBef>
              <a:spcAft>
                <a:spcPts val="0"/>
              </a:spcAft>
              <a:buSzPts val="2400"/>
              <a:buFont typeface="Arial"/>
              <a:buChar char="•"/>
            </a:pPr>
            <a:r>
              <a:rPr lang="bg-BG"/>
              <a:t>Оценявайте кръвообращението на всеки 5 цикъла КПР.</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23</a:t>
            </a:fld>
            <a:endParaRPr/>
          </a:p>
        </p:txBody>
      </p:sp>
      <p:sp>
        <p:nvSpPr>
          <p:cNvPr id="372" name="Google Shape;372;p24"/>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Определение за безпулсова електрическа активност (БЕА)</a:t>
            </a:r>
            <a:endParaRPr/>
          </a:p>
        </p:txBody>
      </p:sp>
      <p:sp>
        <p:nvSpPr>
          <p:cNvPr id="373" name="Google Shape;373;p24"/>
          <p:cNvSpPr txBox="1">
            <a:spLocks noGrp="1"/>
          </p:cNvSpPr>
          <p:nvPr>
            <p:ph type="body" idx="1"/>
          </p:nvPr>
        </p:nvSpPr>
        <p:spPr>
          <a:xfrm>
            <a:off x="611560" y="1988840"/>
            <a:ext cx="8070478" cy="4137323"/>
          </a:xfrm>
          <a:prstGeom prst="rect">
            <a:avLst/>
          </a:prstGeom>
          <a:noFill/>
          <a:ln>
            <a:noFill/>
          </a:ln>
        </p:spPr>
        <p:txBody>
          <a:bodyPr spcFirstLastPara="1" wrap="square" lIns="91425" tIns="45700" rIns="91425" bIns="45700" anchor="t" anchorCtr="0">
            <a:noAutofit/>
          </a:bodyPr>
          <a:lstStyle/>
          <a:p>
            <a:pPr marL="0" lvl="0" indent="355600" algn="just" rtl="0">
              <a:spcBef>
                <a:spcPts val="0"/>
              </a:spcBef>
              <a:spcAft>
                <a:spcPts val="0"/>
              </a:spcAft>
              <a:buSzPts val="2400"/>
              <a:buFont typeface="Noto Sans Symbols"/>
              <a:buNone/>
            </a:pPr>
            <a:r>
              <a:rPr lang="bg-BG"/>
              <a:t>Налична електрическа активност на сърцето, регистрирана на монитора, без да има отчетена ефективна циркулация – </a:t>
            </a:r>
            <a:r>
              <a:rPr lang="bg-BG">
                <a:solidFill>
                  <a:srgbClr val="FFFF00"/>
                </a:solidFill>
              </a:rPr>
              <a:t>винаги липсват пулсации на сънните артерии!</a:t>
            </a:r>
            <a:endParaRPr/>
          </a:p>
          <a:p>
            <a:pPr marL="0" lvl="0" indent="355600" algn="just" rtl="0">
              <a:spcBef>
                <a:spcPts val="480"/>
              </a:spcBef>
              <a:spcAft>
                <a:spcPts val="0"/>
              </a:spcAft>
              <a:buSzPts val="2400"/>
              <a:buFont typeface="Noto Sans Symbols"/>
              <a:buNone/>
            </a:pPr>
            <a:r>
              <a:rPr lang="bg-BG"/>
              <a:t>Наличните миокардни контракции, не могат да доведат до поява на пулс.</a:t>
            </a:r>
            <a:endParaRPr/>
          </a:p>
          <a:p>
            <a:pPr marL="0" lvl="0" indent="766763" algn="ctr" rtl="0">
              <a:spcBef>
                <a:spcPts val="720"/>
              </a:spcBef>
              <a:spcAft>
                <a:spcPts val="0"/>
              </a:spcAft>
              <a:buSzPts val="3600"/>
              <a:buFont typeface="Noto Sans Symbols"/>
              <a:buNone/>
            </a:pPr>
            <a:r>
              <a:rPr lang="bg-BG" sz="3600">
                <a:solidFill>
                  <a:srgbClr val="FFFF00"/>
                </a:solidFill>
              </a:rPr>
              <a:t>Treat the patient not the monitor!</a:t>
            </a:r>
            <a:endParaRPr>
              <a:solidFill>
                <a:srgbClr val="FFFF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24</a:t>
            </a:fld>
            <a:endParaRPr/>
          </a:p>
        </p:txBody>
      </p:sp>
      <p:sp>
        <p:nvSpPr>
          <p:cNvPr id="380" name="Google Shape;38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Асистолия (А)</a:t>
            </a:r>
            <a:endParaRPr/>
          </a:p>
        </p:txBody>
      </p:sp>
      <p:sp>
        <p:nvSpPr>
          <p:cNvPr id="381" name="Google Shape;381;p25"/>
          <p:cNvSpPr txBox="1">
            <a:spLocks noGrp="1"/>
          </p:cNvSpPr>
          <p:nvPr>
            <p:ph type="body" idx="1"/>
          </p:nvPr>
        </p:nvSpPr>
        <p:spPr>
          <a:xfrm>
            <a:off x="971600" y="1844675"/>
            <a:ext cx="7600900" cy="4525963"/>
          </a:xfrm>
          <a:prstGeom prst="rect">
            <a:avLst/>
          </a:prstGeom>
          <a:noFill/>
          <a:ln>
            <a:noFill/>
          </a:ln>
        </p:spPr>
        <p:txBody>
          <a:bodyPr spcFirstLastPara="1" wrap="square" lIns="91425" tIns="45700" rIns="91425" bIns="45700" anchor="t" anchorCtr="0">
            <a:noAutofit/>
          </a:bodyPr>
          <a:lstStyle/>
          <a:p>
            <a:pPr marL="342900" lvl="0" indent="373063" algn="l" rtl="0">
              <a:spcBef>
                <a:spcPts val="0"/>
              </a:spcBef>
              <a:spcAft>
                <a:spcPts val="0"/>
              </a:spcAft>
              <a:buSzPts val="2400"/>
              <a:buFont typeface="Noto Sans Symbols"/>
              <a:buNone/>
            </a:pPr>
            <a:endParaRPr/>
          </a:p>
          <a:p>
            <a:pPr marL="342900" lvl="0" indent="373063" algn="l" rtl="0">
              <a:spcBef>
                <a:spcPts val="480"/>
              </a:spcBef>
              <a:spcAft>
                <a:spcPts val="0"/>
              </a:spcAft>
              <a:buSzPts val="2400"/>
              <a:buFont typeface="Noto Sans Symbols"/>
              <a:buNone/>
            </a:pPr>
            <a:endParaRPr/>
          </a:p>
          <a:p>
            <a:pPr marL="342900" lvl="0" indent="373063" algn="l" rtl="0">
              <a:spcBef>
                <a:spcPts val="480"/>
              </a:spcBef>
              <a:spcAft>
                <a:spcPts val="0"/>
              </a:spcAft>
              <a:buSzPts val="2400"/>
              <a:buFont typeface="Noto Sans Symbols"/>
              <a:buNone/>
            </a:pPr>
            <a:endParaRPr/>
          </a:p>
          <a:p>
            <a:pPr marL="342900" lvl="0" indent="373063" algn="l" rtl="0">
              <a:spcBef>
                <a:spcPts val="480"/>
              </a:spcBef>
              <a:spcAft>
                <a:spcPts val="0"/>
              </a:spcAft>
              <a:buSzPts val="2400"/>
              <a:buFont typeface="Noto Sans Symbols"/>
              <a:buNone/>
            </a:pPr>
            <a:endParaRPr/>
          </a:p>
          <a:p>
            <a:pPr marL="342900" lvl="0" indent="652463" algn="l" rtl="0">
              <a:spcBef>
                <a:spcPts val="560"/>
              </a:spcBef>
              <a:spcAft>
                <a:spcPts val="0"/>
              </a:spcAft>
              <a:buSzPts val="2800"/>
              <a:buFont typeface="Noto Sans Symbols"/>
              <a:buNone/>
            </a:pPr>
            <a:r>
              <a:rPr lang="bg-BG" sz="2800"/>
              <a:t>Липса на съкращения на сърцето</a:t>
            </a:r>
            <a:endParaRPr/>
          </a:p>
        </p:txBody>
      </p:sp>
      <p:pic>
        <p:nvPicPr>
          <p:cNvPr id="382" name="Google Shape;382;p25"/>
          <p:cNvPicPr preferRelativeResize="0"/>
          <p:nvPr/>
        </p:nvPicPr>
        <p:blipFill rotWithShape="1">
          <a:blip r:embed="rId3">
            <a:alphaModFix/>
          </a:blip>
          <a:srcRect t="12639"/>
          <a:stretch/>
        </p:blipFill>
        <p:spPr>
          <a:xfrm>
            <a:off x="1619250" y="2565400"/>
            <a:ext cx="6337300" cy="1512888"/>
          </a:xfrm>
          <a:prstGeom prst="rect">
            <a:avLst/>
          </a:prstGeom>
          <a:noFill/>
          <a:ln w="19050" cap="flat" cmpd="sng">
            <a:solidFill>
              <a:schemeClr val="lt1"/>
            </a:solidFill>
            <a:prstDash val="solid"/>
            <a:miter lim="800000"/>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25</a:t>
            </a:fld>
            <a:endParaRPr/>
          </a:p>
        </p:txBody>
      </p:sp>
      <p:sp>
        <p:nvSpPr>
          <p:cNvPr id="389" name="Google Shape;389;p26"/>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Медикаментозно  лечение при асистолия</a:t>
            </a:r>
            <a:endParaRPr/>
          </a:p>
        </p:txBody>
      </p:sp>
      <p:sp>
        <p:nvSpPr>
          <p:cNvPr id="390" name="Google Shape;390;p26"/>
          <p:cNvSpPr txBox="1">
            <a:spLocks noGrp="1"/>
          </p:cNvSpPr>
          <p:nvPr>
            <p:ph type="body" idx="1"/>
          </p:nvPr>
        </p:nvSpPr>
        <p:spPr>
          <a:xfrm>
            <a:off x="611560" y="2060848"/>
            <a:ext cx="8070478" cy="4065315"/>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2400"/>
              <a:buFont typeface="Arial"/>
              <a:buChar char="•"/>
            </a:pPr>
            <a:r>
              <a:rPr lang="bg-BG"/>
              <a:t>Проведете 5 цикъла непрекъсната КПР.</a:t>
            </a:r>
            <a:endParaRPr/>
          </a:p>
          <a:p>
            <a:pPr marL="342900" lvl="0" indent="-342900" algn="just" rtl="0">
              <a:spcBef>
                <a:spcPts val="480"/>
              </a:spcBef>
              <a:spcAft>
                <a:spcPts val="0"/>
              </a:spcAft>
              <a:buSzPts val="2400"/>
              <a:buFont typeface="Arial"/>
              <a:buChar char="•"/>
            </a:pPr>
            <a:r>
              <a:rPr lang="bg-BG"/>
              <a:t>Adrenaline – 1 mg iv bolus. Повторете на всеки 3 до 5 min.</a:t>
            </a:r>
            <a:endParaRPr/>
          </a:p>
          <a:p>
            <a:pPr marL="342900" lvl="0" indent="-342900" algn="just" rtl="0">
              <a:spcBef>
                <a:spcPts val="480"/>
              </a:spcBef>
              <a:spcAft>
                <a:spcPts val="0"/>
              </a:spcAft>
              <a:buSzPts val="2400"/>
              <a:buFont typeface="Arial"/>
              <a:buChar char="•"/>
            </a:pPr>
            <a:r>
              <a:rPr lang="bg-BG"/>
              <a:t>Atropine sulfatis – само при брадикардия – 0.5-1 mg iv bolus. Повторете на всеки 3 до 5 min до обща доза 3 mg.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26</a:t>
            </a:fld>
            <a:endParaRPr/>
          </a:p>
        </p:txBody>
      </p:sp>
      <p:sp>
        <p:nvSpPr>
          <p:cNvPr id="397" name="Google Shape;397;p27"/>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Eлектролечение при асистолия не се прави!</a:t>
            </a:r>
            <a:endParaRPr/>
          </a:p>
        </p:txBody>
      </p:sp>
      <p:pic>
        <p:nvPicPr>
          <p:cNvPr id="398" name="Google Shape;398;p27"/>
          <p:cNvPicPr preferRelativeResize="0"/>
          <p:nvPr/>
        </p:nvPicPr>
        <p:blipFill rotWithShape="1">
          <a:blip r:embed="rId3">
            <a:alphaModFix/>
          </a:blip>
          <a:srcRect/>
          <a:stretch/>
        </p:blipFill>
        <p:spPr>
          <a:xfrm>
            <a:off x="539750" y="1700213"/>
            <a:ext cx="3240088" cy="3065462"/>
          </a:xfrm>
          <a:prstGeom prst="rect">
            <a:avLst/>
          </a:prstGeom>
          <a:noFill/>
          <a:ln w="19050" cap="flat" cmpd="sng">
            <a:solidFill>
              <a:srgbClr val="000000"/>
            </a:solidFill>
            <a:prstDash val="solid"/>
            <a:miter lim="800000"/>
            <a:headEnd type="none" w="sm" len="sm"/>
            <a:tailEnd type="none" w="sm" len="sm"/>
          </a:ln>
        </p:spPr>
      </p:pic>
      <p:sp>
        <p:nvSpPr>
          <p:cNvPr id="399" name="Google Shape;399;p27"/>
          <p:cNvSpPr/>
          <p:nvPr/>
        </p:nvSpPr>
        <p:spPr>
          <a:xfrm>
            <a:off x="251520" y="4878388"/>
            <a:ext cx="865118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bg-BG" sz="3200">
                <a:solidFill>
                  <a:srgbClr val="FFFF00"/>
                </a:solidFill>
                <a:latin typeface="Arial"/>
                <a:ea typeface="Arial"/>
                <a:cs typeface="Arial"/>
                <a:sym typeface="Arial"/>
              </a:rPr>
              <a:t>Eлектролечението има доказан ефект само при брадикардия!</a:t>
            </a:r>
            <a:endParaRPr sz="4000">
              <a:solidFill>
                <a:srgbClr val="FFFF00"/>
              </a:solidFill>
              <a:latin typeface="Arial"/>
              <a:ea typeface="Arial"/>
              <a:cs typeface="Arial"/>
              <a:sym typeface="Arial"/>
            </a:endParaRPr>
          </a:p>
        </p:txBody>
      </p:sp>
      <p:pic>
        <p:nvPicPr>
          <p:cNvPr id="400" name="Google Shape;400;p27"/>
          <p:cNvPicPr preferRelativeResize="0"/>
          <p:nvPr/>
        </p:nvPicPr>
        <p:blipFill rotWithShape="1">
          <a:blip r:embed="rId4">
            <a:alphaModFix/>
          </a:blip>
          <a:srcRect/>
          <a:stretch/>
        </p:blipFill>
        <p:spPr>
          <a:xfrm>
            <a:off x="4179888" y="1700213"/>
            <a:ext cx="4424362" cy="3097212"/>
          </a:xfrm>
          <a:prstGeom prst="rect">
            <a:avLst/>
          </a:prstGeom>
          <a:noFill/>
          <a:ln w="19050" cap="flat" cmpd="sng">
            <a:solidFill>
              <a:srgbClr val="000000"/>
            </a:solidFill>
            <a:prstDash val="solid"/>
            <a:miter lim="800000"/>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27</a:t>
            </a:fld>
            <a:endParaRPr/>
          </a:p>
        </p:txBody>
      </p:sp>
      <p:sp>
        <p:nvSpPr>
          <p:cNvPr id="407" name="Google Shape;407;p28"/>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Ако асистолията продължава</a:t>
            </a:r>
            <a:endParaRPr/>
          </a:p>
        </p:txBody>
      </p:sp>
      <p:sp>
        <p:nvSpPr>
          <p:cNvPr id="408" name="Google Shape;408;p28"/>
          <p:cNvSpPr txBox="1">
            <a:spLocks noGrp="1"/>
          </p:cNvSpPr>
          <p:nvPr>
            <p:ph type="body" idx="1"/>
          </p:nvPr>
        </p:nvSpPr>
        <p:spPr>
          <a:xfrm>
            <a:off x="457200" y="2133600"/>
            <a:ext cx="8075240" cy="3849688"/>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2400"/>
              <a:buFont typeface="Arial"/>
              <a:buChar char="•"/>
            </a:pPr>
            <a:r>
              <a:rPr lang="bg-BG"/>
              <a:t>Проверете за качеството на провежданата КПР.</a:t>
            </a:r>
            <a:endParaRPr/>
          </a:p>
          <a:p>
            <a:pPr marL="342900" lvl="0" indent="-342900" algn="just" rtl="0">
              <a:spcBef>
                <a:spcPts val="480"/>
              </a:spcBef>
              <a:spcAft>
                <a:spcPts val="0"/>
              </a:spcAft>
              <a:buSzPts val="2400"/>
              <a:buFont typeface="Arial"/>
              <a:buChar char="•"/>
            </a:pPr>
            <a:r>
              <a:rPr lang="bg-BG"/>
              <a:t>Преустановете КПР 20 min след последното регистрирано спиране на сърцето.</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9"/>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Други медикаменти</a:t>
            </a:r>
            <a:endParaRPr/>
          </a:p>
        </p:txBody>
      </p:sp>
      <p:sp>
        <p:nvSpPr>
          <p:cNvPr id="414" name="Google Shape;414;p29"/>
          <p:cNvSpPr txBox="1">
            <a:spLocks noGrp="1"/>
          </p:cNvSpPr>
          <p:nvPr>
            <p:ph type="body" idx="1"/>
          </p:nvPr>
        </p:nvSpPr>
        <p:spPr>
          <a:xfrm>
            <a:off x="611560" y="1988840"/>
            <a:ext cx="8070478" cy="413732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bg-BG"/>
              <a:t>Atropine sulfate:</a:t>
            </a:r>
            <a:endParaRPr/>
          </a:p>
          <a:p>
            <a:pPr marL="742950" lvl="1" indent="-285750" algn="l" rtl="0">
              <a:spcBef>
                <a:spcPts val="480"/>
              </a:spcBef>
              <a:spcAft>
                <a:spcPts val="0"/>
              </a:spcAft>
              <a:buSzPts val="2400"/>
              <a:buFont typeface="Noto Sans Symbols"/>
              <a:buChar char="▪"/>
            </a:pPr>
            <a:r>
              <a:rPr lang="bg-BG"/>
              <a:t>Асистолия? или БЕА със СЧ &lt;60 /min</a:t>
            </a:r>
            <a:endParaRPr/>
          </a:p>
          <a:p>
            <a:pPr marL="742950" lvl="1" indent="-285750" algn="l" rtl="0">
              <a:spcBef>
                <a:spcPts val="480"/>
              </a:spcBef>
              <a:spcAft>
                <a:spcPts val="0"/>
              </a:spcAft>
              <a:buSzPts val="2400"/>
              <a:buFont typeface="Noto Sans Symbols"/>
              <a:buChar char="▪"/>
            </a:pPr>
            <a:r>
              <a:rPr lang="bg-BG"/>
              <a:t>0.5 - 3 mg iv</a:t>
            </a:r>
            <a:endParaRPr/>
          </a:p>
          <a:p>
            <a:pPr marL="342900" lvl="0" indent="-342900" algn="l" rtl="0">
              <a:spcBef>
                <a:spcPts val="480"/>
              </a:spcBef>
              <a:spcAft>
                <a:spcPts val="0"/>
              </a:spcAft>
              <a:buSzPts val="2400"/>
              <a:buFont typeface="Arial"/>
              <a:buChar char="•"/>
            </a:pPr>
            <a:r>
              <a:rPr lang="bg-BG"/>
              <a:t>Aminophylline:</a:t>
            </a:r>
            <a:endParaRPr/>
          </a:p>
          <a:p>
            <a:pPr marL="742950" lvl="1" indent="-285750" algn="l" rtl="0">
              <a:spcBef>
                <a:spcPts val="480"/>
              </a:spcBef>
              <a:spcAft>
                <a:spcPts val="0"/>
              </a:spcAft>
              <a:buSzPts val="2400"/>
              <a:buFont typeface="Noto Sans Symbols"/>
              <a:buChar char="▪"/>
            </a:pPr>
            <a:r>
              <a:rPr lang="bg-BG"/>
              <a:t>Асистолия</a:t>
            </a:r>
            <a:endParaRPr/>
          </a:p>
          <a:p>
            <a:pPr marL="742950" lvl="1" indent="-285750" algn="l" rtl="0">
              <a:spcBef>
                <a:spcPts val="480"/>
              </a:spcBef>
              <a:spcAft>
                <a:spcPts val="0"/>
              </a:spcAft>
              <a:buSzPts val="2400"/>
              <a:buFont typeface="Noto Sans Symbols"/>
              <a:buChar char="▪"/>
            </a:pPr>
            <a:r>
              <a:rPr lang="bg-BG"/>
              <a:t>Рефрактерна на Atropine брадикардия</a:t>
            </a:r>
            <a:endParaRPr/>
          </a:p>
          <a:p>
            <a:pPr marL="742950" lvl="1" indent="-285750" algn="l" rtl="0">
              <a:spcBef>
                <a:spcPts val="480"/>
              </a:spcBef>
              <a:spcAft>
                <a:spcPts val="0"/>
              </a:spcAft>
              <a:buSzPts val="2400"/>
              <a:buFont typeface="Noto Sans Symbols"/>
              <a:buChar char="▪"/>
            </a:pPr>
            <a:r>
              <a:rPr lang="bg-BG"/>
              <a:t>5 mg/kg iv</a:t>
            </a:r>
            <a:endParaRPr/>
          </a:p>
        </p:txBody>
      </p:sp>
      <p:sp>
        <p:nvSpPr>
          <p:cNvPr id="415" name="Google Shape;415;p2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0"/>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Други медикаменти</a:t>
            </a:r>
            <a:endParaRPr/>
          </a:p>
        </p:txBody>
      </p:sp>
      <p:sp>
        <p:nvSpPr>
          <p:cNvPr id="421" name="Google Shape;421;p30"/>
          <p:cNvSpPr txBox="1">
            <a:spLocks noGrp="1"/>
          </p:cNvSpPr>
          <p:nvPr>
            <p:ph type="body" idx="1"/>
          </p:nvPr>
        </p:nvSpPr>
        <p:spPr>
          <a:xfrm>
            <a:off x="611560" y="1988840"/>
            <a:ext cx="8070478" cy="413732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bg-BG"/>
              <a:t>Calcium chloride:</a:t>
            </a:r>
            <a:endParaRPr/>
          </a:p>
          <a:p>
            <a:pPr marL="742950" lvl="1" indent="-285750" algn="l" rtl="0">
              <a:spcBef>
                <a:spcPts val="480"/>
              </a:spcBef>
              <a:spcAft>
                <a:spcPts val="0"/>
              </a:spcAft>
              <a:buSzPts val="2400"/>
              <a:buFont typeface="Noto Sans Symbols"/>
              <a:buChar char="▪"/>
            </a:pPr>
            <a:r>
              <a:rPr lang="bg-BG"/>
              <a:t>БEA предизвикана от:</a:t>
            </a:r>
            <a:endParaRPr/>
          </a:p>
          <a:p>
            <a:pPr marL="1143000" lvl="2" indent="-228600" algn="l" rtl="0">
              <a:spcBef>
                <a:spcPts val="480"/>
              </a:spcBef>
              <a:spcAft>
                <a:spcPts val="0"/>
              </a:spcAft>
              <a:buSzPts val="2400"/>
              <a:buFont typeface="Arial"/>
              <a:buChar char="-"/>
            </a:pPr>
            <a:r>
              <a:rPr lang="bg-BG"/>
              <a:t>Хиперкалиемия</a:t>
            </a:r>
            <a:endParaRPr/>
          </a:p>
          <a:p>
            <a:pPr marL="1143000" lvl="2" indent="-228600" algn="l" rtl="0">
              <a:spcBef>
                <a:spcPts val="480"/>
              </a:spcBef>
              <a:spcAft>
                <a:spcPts val="0"/>
              </a:spcAft>
              <a:buSzPts val="2400"/>
              <a:buFont typeface="Arial"/>
              <a:buChar char="-"/>
            </a:pPr>
            <a:r>
              <a:rPr lang="bg-BG"/>
              <a:t>Хипокалцемия</a:t>
            </a:r>
            <a:endParaRPr/>
          </a:p>
          <a:p>
            <a:pPr marL="1143000" lvl="2" indent="-228600" algn="l" rtl="0">
              <a:spcBef>
                <a:spcPts val="480"/>
              </a:spcBef>
              <a:spcAft>
                <a:spcPts val="0"/>
              </a:spcAft>
              <a:buSzPts val="2400"/>
              <a:buFont typeface="Arial"/>
              <a:buChar char="-"/>
            </a:pPr>
            <a:r>
              <a:rPr lang="bg-BG"/>
              <a:t>Предозиране на Са антогонисти</a:t>
            </a:r>
            <a:endParaRPr/>
          </a:p>
          <a:p>
            <a:pPr marL="742950" lvl="1" indent="-285750" algn="l" rtl="0">
              <a:spcBef>
                <a:spcPts val="480"/>
              </a:spcBef>
              <a:spcAft>
                <a:spcPts val="0"/>
              </a:spcAft>
              <a:buSzPts val="2400"/>
              <a:buFont typeface="Noto Sans Symbols"/>
              <a:buChar char="▪"/>
            </a:pPr>
            <a:r>
              <a:rPr lang="bg-BG"/>
              <a:t>10 ml 10% CaCl</a:t>
            </a:r>
            <a:r>
              <a:rPr lang="bg-BG" baseline="-25000"/>
              <a:t>2</a:t>
            </a:r>
            <a:r>
              <a:rPr lang="bg-BG"/>
              <a:t> iv</a:t>
            </a:r>
            <a:endParaRPr/>
          </a:p>
          <a:p>
            <a:pPr marL="342900" lvl="0" indent="-342900" algn="l" rtl="0">
              <a:spcBef>
                <a:spcPts val="480"/>
              </a:spcBef>
              <a:spcAft>
                <a:spcPts val="0"/>
              </a:spcAft>
              <a:buSzPts val="2400"/>
              <a:buFont typeface="Arial"/>
              <a:buChar char="•"/>
            </a:pPr>
            <a:r>
              <a:rPr lang="bg-BG"/>
              <a:t>NaHCO</a:t>
            </a:r>
            <a:r>
              <a:rPr lang="bg-BG" baseline="-25000"/>
              <a:t>3</a:t>
            </a:r>
            <a:r>
              <a:rPr lang="bg-BG"/>
              <a:t>:</a:t>
            </a:r>
            <a:endParaRPr/>
          </a:p>
          <a:p>
            <a:pPr marL="742950" lvl="1" indent="-285750" algn="l" rtl="0">
              <a:spcBef>
                <a:spcPts val="480"/>
              </a:spcBef>
              <a:spcAft>
                <a:spcPts val="0"/>
              </a:spcAft>
              <a:buSzPts val="2400"/>
              <a:buFont typeface="Noto Sans Symbols"/>
              <a:buChar char="▪"/>
            </a:pPr>
            <a:r>
              <a:rPr lang="bg-BG"/>
              <a:t>При рН &lt;7.1</a:t>
            </a:r>
            <a:endParaRPr/>
          </a:p>
          <a:p>
            <a:pPr marL="742950" lvl="1" indent="-285750" algn="l" rtl="0">
              <a:spcBef>
                <a:spcPts val="480"/>
              </a:spcBef>
              <a:spcAft>
                <a:spcPts val="0"/>
              </a:spcAft>
              <a:buSzPts val="2400"/>
              <a:buFont typeface="Noto Sans Symbols"/>
              <a:buChar char="▪"/>
            </a:pPr>
            <a:r>
              <a:rPr lang="bg-BG"/>
              <a:t>50 ml 8.4% NaHCO</a:t>
            </a:r>
            <a:r>
              <a:rPr lang="bg-BG" baseline="-25000"/>
              <a:t>3</a:t>
            </a:r>
            <a:r>
              <a:rPr lang="bg-BG"/>
              <a:t> iv</a:t>
            </a:r>
            <a:endParaRPr/>
          </a:p>
        </p:txBody>
      </p:sp>
      <p:sp>
        <p:nvSpPr>
          <p:cNvPr id="422" name="Google Shape;422;p3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3</a:t>
            </a:fld>
            <a:endParaRPr/>
          </a:p>
        </p:txBody>
      </p:sp>
      <p:sp>
        <p:nvSpPr>
          <p:cNvPr id="204" name="Google Shape;204;p4"/>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Какво трябва да направим?</a:t>
            </a:r>
            <a:endParaRPr/>
          </a:p>
        </p:txBody>
      </p:sp>
      <p:sp>
        <p:nvSpPr>
          <p:cNvPr id="205" name="Google Shape;205;p4"/>
          <p:cNvSpPr txBox="1">
            <a:spLocks noGrp="1"/>
          </p:cNvSpPr>
          <p:nvPr>
            <p:ph type="body" idx="1"/>
          </p:nvPr>
        </p:nvSpPr>
        <p:spPr>
          <a:xfrm>
            <a:off x="611560" y="1988840"/>
            <a:ext cx="8424937" cy="410716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bg-BG"/>
              <a:t>Клинична смърт - </a:t>
            </a:r>
            <a:r>
              <a:rPr lang="bg-BG" u="sng">
                <a:solidFill>
                  <a:schemeClr val="hlink"/>
                </a:solidFill>
                <a:hlinkClick r:id="rId3" action="ppaction://hlinksldjump"/>
              </a:rPr>
              <a:t>КПЦР</a:t>
            </a:r>
            <a:endParaRPr/>
          </a:p>
          <a:p>
            <a:pPr marL="342900" lvl="0" indent="-342900" algn="l" rtl="0">
              <a:spcBef>
                <a:spcPts val="480"/>
              </a:spcBef>
              <a:spcAft>
                <a:spcPts val="0"/>
              </a:spcAft>
              <a:buSzPts val="2400"/>
              <a:buFont typeface="Arial"/>
              <a:buChar char="•"/>
            </a:pPr>
            <a:r>
              <a:rPr lang="bg-BG"/>
              <a:t>Смърт на мозъка - кондициониране на донора</a:t>
            </a:r>
            <a:endParaRPr/>
          </a:p>
          <a:p>
            <a:pPr marL="342900" lvl="0" indent="-342900" algn="l" rtl="0">
              <a:spcBef>
                <a:spcPts val="480"/>
              </a:spcBef>
              <a:spcAft>
                <a:spcPts val="0"/>
              </a:spcAft>
              <a:buSzPts val="2400"/>
              <a:buFont typeface="Arial"/>
              <a:buChar char="•"/>
            </a:pPr>
            <a:r>
              <a:rPr lang="bg-BG"/>
              <a:t>Биологична смърт - изпращане с достойство</a:t>
            </a:r>
            <a:endParaRPr/>
          </a:p>
          <a:p>
            <a:pPr marL="342900" lvl="0" indent="-342900" algn="l" rtl="0">
              <a:spcBef>
                <a:spcPts val="480"/>
              </a:spcBef>
              <a:spcAft>
                <a:spcPts val="0"/>
              </a:spcAft>
              <a:buSzPts val="2400"/>
              <a:buFont typeface="Arial"/>
              <a:buChar char="•"/>
            </a:pPr>
            <a:r>
              <a:rPr lang="bg-BG"/>
              <a:t>Кортикална смърт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30</a:t>
            </a:fld>
            <a:endParaRPr/>
          </a:p>
        </p:txBody>
      </p:sp>
      <p:pic>
        <p:nvPicPr>
          <p:cNvPr id="429" name="Google Shape;429;p31"/>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31</a:t>
            </a:fld>
            <a:endParaRPr/>
          </a:p>
        </p:txBody>
      </p:sp>
      <p:sp>
        <p:nvSpPr>
          <p:cNvPr id="436" name="Google Shape;436;p32"/>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*Причини – 6 Н</a:t>
            </a:r>
            <a:endParaRPr/>
          </a:p>
        </p:txBody>
      </p:sp>
      <p:sp>
        <p:nvSpPr>
          <p:cNvPr id="437" name="Google Shape;437;p32"/>
          <p:cNvSpPr txBox="1">
            <a:spLocks noGrp="1"/>
          </p:cNvSpPr>
          <p:nvPr>
            <p:ph type="body" idx="1"/>
          </p:nvPr>
        </p:nvSpPr>
        <p:spPr>
          <a:xfrm>
            <a:off x="683568" y="1916832"/>
            <a:ext cx="8074670" cy="3606080"/>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SzPts val="2400"/>
              <a:buFont typeface="Arial"/>
              <a:buChar char="•"/>
            </a:pPr>
            <a:r>
              <a:rPr lang="bg-BG"/>
              <a:t>Хипоксия</a:t>
            </a:r>
            <a:endParaRPr/>
          </a:p>
          <a:p>
            <a:pPr marL="342900" lvl="0" indent="-342900" algn="just" rtl="0">
              <a:lnSpc>
                <a:spcPct val="90000"/>
              </a:lnSpc>
              <a:spcBef>
                <a:spcPts val="480"/>
              </a:spcBef>
              <a:spcAft>
                <a:spcPts val="0"/>
              </a:spcAft>
              <a:buSzPts val="2400"/>
              <a:buFont typeface="Arial"/>
              <a:buChar char="•"/>
            </a:pPr>
            <a:r>
              <a:rPr lang="bg-BG"/>
              <a:t>Хиповолемия</a:t>
            </a:r>
            <a:endParaRPr/>
          </a:p>
          <a:p>
            <a:pPr marL="342900" lvl="0" indent="-342900" algn="just" rtl="0">
              <a:lnSpc>
                <a:spcPct val="90000"/>
              </a:lnSpc>
              <a:spcBef>
                <a:spcPts val="480"/>
              </a:spcBef>
              <a:spcAft>
                <a:spcPts val="0"/>
              </a:spcAft>
              <a:buSzPts val="2400"/>
              <a:buFont typeface="Arial"/>
              <a:buChar char="•"/>
            </a:pPr>
            <a:r>
              <a:rPr lang="bg-BG"/>
              <a:t>Хипо/Хиперкалиемия/Хипокалцемия</a:t>
            </a:r>
            <a:endParaRPr/>
          </a:p>
          <a:p>
            <a:pPr marL="342900" lvl="0" indent="-342900" algn="just" rtl="0">
              <a:lnSpc>
                <a:spcPct val="90000"/>
              </a:lnSpc>
              <a:spcBef>
                <a:spcPts val="480"/>
              </a:spcBef>
              <a:spcAft>
                <a:spcPts val="0"/>
              </a:spcAft>
              <a:buSzPts val="2400"/>
              <a:buFont typeface="Arial"/>
              <a:buChar char="•"/>
            </a:pPr>
            <a:r>
              <a:rPr lang="bg-BG"/>
              <a:t>Хипогликемия</a:t>
            </a:r>
            <a:endParaRPr/>
          </a:p>
          <a:p>
            <a:pPr marL="342900" lvl="0" indent="-342900" algn="just" rtl="0">
              <a:lnSpc>
                <a:spcPct val="90000"/>
              </a:lnSpc>
              <a:spcBef>
                <a:spcPts val="480"/>
              </a:spcBef>
              <a:spcAft>
                <a:spcPts val="0"/>
              </a:spcAft>
              <a:buSzPts val="2400"/>
              <a:buFont typeface="Arial"/>
              <a:buChar char="•"/>
            </a:pPr>
            <a:r>
              <a:rPr lang="bg-BG"/>
              <a:t>Хипотермия/Хипертермия</a:t>
            </a:r>
            <a:endParaRPr/>
          </a:p>
          <a:p>
            <a:pPr marL="342900" lvl="0" indent="-342900" algn="just" rtl="0">
              <a:lnSpc>
                <a:spcPct val="90000"/>
              </a:lnSpc>
              <a:spcBef>
                <a:spcPts val="480"/>
              </a:spcBef>
              <a:spcAft>
                <a:spcPts val="0"/>
              </a:spcAft>
              <a:buSzPts val="2400"/>
              <a:buFont typeface="Arial"/>
              <a:buChar char="•"/>
            </a:pPr>
            <a:r>
              <a:rPr lang="bg-BG"/>
              <a:t>Н</a:t>
            </a:r>
            <a:r>
              <a:rPr lang="bg-BG" baseline="30000"/>
              <a:t>+</a:t>
            </a:r>
            <a:r>
              <a:rPr lang="bg-BG"/>
              <a:t> - метаболитна ацидоза</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32</a:t>
            </a:fld>
            <a:endParaRPr/>
          </a:p>
        </p:txBody>
      </p:sp>
      <p:sp>
        <p:nvSpPr>
          <p:cNvPr id="444" name="Google Shape;444;p33"/>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*Причини – 5 Т</a:t>
            </a:r>
            <a:endParaRPr/>
          </a:p>
        </p:txBody>
      </p:sp>
      <p:sp>
        <p:nvSpPr>
          <p:cNvPr id="445" name="Google Shape;445;p33"/>
          <p:cNvSpPr txBox="1">
            <a:spLocks noGrp="1"/>
          </p:cNvSpPr>
          <p:nvPr>
            <p:ph type="body" idx="1"/>
          </p:nvPr>
        </p:nvSpPr>
        <p:spPr>
          <a:xfrm>
            <a:off x="611560" y="1916831"/>
            <a:ext cx="8146678" cy="3606081"/>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400"/>
              <a:buFont typeface="Arial"/>
              <a:buChar char="•"/>
            </a:pPr>
            <a:r>
              <a:rPr lang="bg-BG"/>
              <a:t>Тампонада на сърцето</a:t>
            </a:r>
            <a:endParaRPr/>
          </a:p>
          <a:p>
            <a:pPr marL="342900" lvl="0" indent="-342900" algn="l" rtl="0">
              <a:lnSpc>
                <a:spcPct val="90000"/>
              </a:lnSpc>
              <a:spcBef>
                <a:spcPts val="480"/>
              </a:spcBef>
              <a:spcAft>
                <a:spcPts val="0"/>
              </a:spcAft>
              <a:buSzPts val="2400"/>
              <a:buFont typeface="Arial"/>
              <a:buChar char="•"/>
            </a:pPr>
            <a:r>
              <a:rPr lang="bg-BG"/>
              <a:t>Тензионен (вентилен) пневмоторакс</a:t>
            </a:r>
            <a:endParaRPr/>
          </a:p>
          <a:p>
            <a:pPr marL="342900" lvl="0" indent="-342900" algn="l" rtl="0">
              <a:lnSpc>
                <a:spcPct val="90000"/>
              </a:lnSpc>
              <a:spcBef>
                <a:spcPts val="480"/>
              </a:spcBef>
              <a:spcAft>
                <a:spcPts val="0"/>
              </a:spcAft>
              <a:buSzPts val="2400"/>
              <a:buFont typeface="Arial"/>
              <a:buChar char="•"/>
            </a:pPr>
            <a:r>
              <a:rPr lang="bg-BG"/>
              <a:t>Тромбоза:</a:t>
            </a:r>
            <a:endParaRPr/>
          </a:p>
          <a:p>
            <a:pPr marL="742950" lvl="1" indent="-285750" algn="l" rtl="0">
              <a:lnSpc>
                <a:spcPct val="90000"/>
              </a:lnSpc>
              <a:spcBef>
                <a:spcPts val="480"/>
              </a:spcBef>
              <a:spcAft>
                <a:spcPts val="0"/>
              </a:spcAft>
              <a:buSzPts val="2400"/>
              <a:buFont typeface="Noto Sans Symbols"/>
              <a:buChar char="▪"/>
            </a:pPr>
            <a:r>
              <a:rPr lang="bg-BG"/>
              <a:t>Коронарна тромбоза</a:t>
            </a:r>
            <a:endParaRPr/>
          </a:p>
          <a:p>
            <a:pPr marL="742950" lvl="1" indent="-285750" algn="l" rtl="0">
              <a:lnSpc>
                <a:spcPct val="90000"/>
              </a:lnSpc>
              <a:spcBef>
                <a:spcPts val="480"/>
              </a:spcBef>
              <a:spcAft>
                <a:spcPts val="0"/>
              </a:spcAft>
              <a:buSzPts val="2400"/>
              <a:buFont typeface="Noto Sans Symbols"/>
              <a:buChar char="▪"/>
            </a:pPr>
            <a:r>
              <a:rPr lang="bg-BG"/>
              <a:t>Белодробна емболия</a:t>
            </a:r>
            <a:endParaRPr/>
          </a:p>
          <a:p>
            <a:pPr marL="342900" lvl="0" indent="-342900" algn="l" rtl="0">
              <a:lnSpc>
                <a:spcPct val="90000"/>
              </a:lnSpc>
              <a:spcBef>
                <a:spcPts val="480"/>
              </a:spcBef>
              <a:spcAft>
                <a:spcPts val="0"/>
              </a:spcAft>
              <a:buSzPts val="2400"/>
              <a:buFont typeface="Arial"/>
              <a:buChar char="•"/>
            </a:pPr>
            <a:r>
              <a:rPr lang="bg-BG"/>
              <a:t>Токсини – медикаменти или други</a:t>
            </a:r>
            <a:endParaRPr/>
          </a:p>
          <a:p>
            <a:pPr marL="342900" lvl="0" indent="-342900" algn="l" rtl="0">
              <a:lnSpc>
                <a:spcPct val="90000"/>
              </a:lnSpc>
              <a:spcBef>
                <a:spcPts val="480"/>
              </a:spcBef>
              <a:spcAft>
                <a:spcPts val="0"/>
              </a:spcAft>
              <a:buSzPts val="2400"/>
              <a:buFont typeface="Arial"/>
              <a:buChar char="•"/>
            </a:pPr>
            <a:r>
              <a:rPr lang="bg-BG"/>
              <a:t>Травма</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4"/>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Вземете решение за провеждане на</a:t>
            </a:r>
            <a:endParaRPr/>
          </a:p>
        </p:txBody>
      </p:sp>
      <p:sp>
        <p:nvSpPr>
          <p:cNvPr id="451" name="Google Shape;451;p34"/>
          <p:cNvSpPr txBox="1">
            <a:spLocks noGrp="1"/>
          </p:cNvSpPr>
          <p:nvPr>
            <p:ph type="body" idx="1"/>
          </p:nvPr>
        </p:nvSpPr>
        <p:spPr>
          <a:xfrm>
            <a:off x="611560" y="1988840"/>
            <a:ext cx="8064896" cy="4137323"/>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2400"/>
              <a:buFont typeface="Arial"/>
              <a:buChar char="•"/>
            </a:pPr>
            <a:r>
              <a:rPr lang="bg-BG"/>
              <a:t>Образно ехографско изследване</a:t>
            </a:r>
            <a:endParaRPr/>
          </a:p>
          <a:p>
            <a:pPr marL="342900" lvl="0" indent="-342900" algn="just" rtl="0">
              <a:spcBef>
                <a:spcPts val="480"/>
              </a:spcBef>
              <a:spcAft>
                <a:spcPts val="0"/>
              </a:spcAft>
              <a:buSzPts val="2400"/>
              <a:buFont typeface="Arial"/>
              <a:buChar char="•"/>
            </a:pPr>
            <a:r>
              <a:rPr lang="bg-BG"/>
              <a:t>Провеждане на механично индиректно притискане на сърцето</a:t>
            </a:r>
            <a:endParaRPr/>
          </a:p>
          <a:p>
            <a:pPr marL="342900" lvl="0" indent="-342900" algn="just" rtl="0">
              <a:spcBef>
                <a:spcPts val="480"/>
              </a:spcBef>
              <a:spcAft>
                <a:spcPts val="0"/>
              </a:spcAft>
              <a:buSzPts val="2400"/>
              <a:buFont typeface="Arial"/>
              <a:buChar char="•"/>
            </a:pPr>
            <a:r>
              <a:rPr lang="bg-BG"/>
              <a:t>Коронарна ангиография и Перкутанна коронарна интервенция</a:t>
            </a:r>
            <a:endParaRPr/>
          </a:p>
          <a:p>
            <a:pPr marL="342900" lvl="0" indent="-342900" algn="just" rtl="0">
              <a:spcBef>
                <a:spcPts val="480"/>
              </a:spcBef>
              <a:spcAft>
                <a:spcPts val="0"/>
              </a:spcAft>
              <a:buSzPts val="2400"/>
              <a:buFont typeface="Arial"/>
              <a:buChar char="•"/>
            </a:pPr>
            <a:r>
              <a:rPr lang="bg-BG"/>
              <a:t>Екстракорпорална КПР</a:t>
            </a:r>
            <a:endParaRPr/>
          </a:p>
        </p:txBody>
      </p:sp>
      <p:sp>
        <p:nvSpPr>
          <p:cNvPr id="452" name="Google Shape;452;p3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34</a:t>
            </a:fld>
            <a:endParaRPr/>
          </a:p>
        </p:txBody>
      </p:sp>
      <p:sp>
        <p:nvSpPr>
          <p:cNvPr id="459" name="Google Shape;459;p35"/>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G - Gauging</a:t>
            </a:r>
            <a:endParaRPr/>
          </a:p>
        </p:txBody>
      </p:sp>
      <p:sp>
        <p:nvSpPr>
          <p:cNvPr id="460" name="Google Shape;460;p35"/>
          <p:cNvSpPr txBox="1">
            <a:spLocks noGrp="1"/>
          </p:cNvSpPr>
          <p:nvPr>
            <p:ph type="body" idx="1"/>
          </p:nvPr>
        </p:nvSpPr>
        <p:spPr>
          <a:xfrm>
            <a:off x="611560" y="1988840"/>
            <a:ext cx="8070478" cy="4137323"/>
          </a:xfrm>
          <a:prstGeom prst="rect">
            <a:avLst/>
          </a:prstGeom>
          <a:noFill/>
          <a:ln>
            <a:noFill/>
          </a:ln>
        </p:spPr>
        <p:txBody>
          <a:bodyPr spcFirstLastPara="1" wrap="square" lIns="91425" tIns="45700" rIns="91425" bIns="45700" anchor="t" anchorCtr="0">
            <a:noAutofit/>
          </a:bodyPr>
          <a:lstStyle/>
          <a:p>
            <a:pPr marL="0" lvl="0" indent="339725" algn="ctr" rtl="0">
              <a:spcBef>
                <a:spcPts val="0"/>
              </a:spcBef>
              <a:spcAft>
                <a:spcPts val="0"/>
              </a:spcAft>
              <a:buSzPts val="2400"/>
              <a:buFont typeface="Noto Sans Symbols"/>
              <a:buNone/>
            </a:pPr>
            <a:r>
              <a:rPr lang="bg-BG"/>
              <a:t>Преценете продължителността на КПР:</a:t>
            </a:r>
            <a:endParaRPr/>
          </a:p>
          <a:p>
            <a:pPr marL="355600" lvl="0" indent="-355600" algn="just" rtl="0">
              <a:spcBef>
                <a:spcPts val="480"/>
              </a:spcBef>
              <a:spcAft>
                <a:spcPts val="0"/>
              </a:spcAft>
              <a:buSzPts val="2400"/>
              <a:buFont typeface="Arial"/>
              <a:buChar char="•"/>
            </a:pPr>
            <a:r>
              <a:rPr lang="bg-BG"/>
              <a:t>След всеки пет проведени цикъла.</a:t>
            </a:r>
            <a:endParaRPr/>
          </a:p>
          <a:p>
            <a:pPr marL="355600" lvl="0" indent="-355600" algn="just" rtl="0">
              <a:spcBef>
                <a:spcPts val="480"/>
              </a:spcBef>
              <a:spcAft>
                <a:spcPts val="0"/>
              </a:spcAft>
              <a:buSzPts val="2400"/>
              <a:buFont typeface="Arial"/>
              <a:buChar char="•"/>
            </a:pPr>
            <a:r>
              <a:rPr lang="bg-BG"/>
              <a:t>Дори при правилно изпълнена КПР, се осигурява 30% от нормалния коронарен или мозъчен кръвоток. Ето защо:</a:t>
            </a:r>
            <a:endParaRPr/>
          </a:p>
          <a:p>
            <a:pPr marL="355600" lvl="0" indent="-355600" algn="just" rtl="0">
              <a:spcBef>
                <a:spcPts val="480"/>
              </a:spcBef>
              <a:spcAft>
                <a:spcPts val="0"/>
              </a:spcAft>
              <a:buSzPts val="2400"/>
              <a:buFont typeface="Arial"/>
              <a:buChar char="•"/>
            </a:pPr>
            <a:r>
              <a:rPr lang="bg-BG"/>
              <a:t>При започната КПР, тя продължава най-малко 20 min и се преустановява, ако не са налице обратими причини за спирането на сърцето!</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35</a:t>
            </a:fld>
            <a:endParaRPr/>
          </a:p>
        </p:txBody>
      </p:sp>
      <p:sp>
        <p:nvSpPr>
          <p:cNvPr id="467" name="Google Shape;467;p36"/>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Противопоказания за КПЦР</a:t>
            </a:r>
            <a:endParaRPr/>
          </a:p>
        </p:txBody>
      </p:sp>
      <p:sp>
        <p:nvSpPr>
          <p:cNvPr id="468" name="Google Shape;468;p36"/>
          <p:cNvSpPr txBox="1">
            <a:spLocks noGrp="1"/>
          </p:cNvSpPr>
          <p:nvPr>
            <p:ph type="body" idx="1"/>
          </p:nvPr>
        </p:nvSpPr>
        <p:spPr>
          <a:xfrm>
            <a:off x="611560" y="1988840"/>
            <a:ext cx="8070478" cy="4137323"/>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2400"/>
              <a:buFont typeface="Arial"/>
              <a:buChar char="•"/>
            </a:pPr>
            <a:r>
              <a:rPr lang="bg-BG"/>
              <a:t>DNAR (DNACPR):</a:t>
            </a:r>
            <a:endParaRPr/>
          </a:p>
          <a:p>
            <a:pPr marL="742950" lvl="1" indent="-285750" algn="just" rtl="0">
              <a:spcBef>
                <a:spcPts val="480"/>
              </a:spcBef>
              <a:spcAft>
                <a:spcPts val="0"/>
              </a:spcAft>
              <a:buSzPts val="2400"/>
              <a:buFont typeface="Noto Sans Symbols"/>
              <a:buChar char="▪"/>
            </a:pPr>
            <a:r>
              <a:rPr lang="bg-BG"/>
              <a:t>Пациентът не желае да бъде ресусцитиран.</a:t>
            </a:r>
            <a:endParaRPr/>
          </a:p>
          <a:p>
            <a:pPr marL="742950" lvl="1" indent="-285750" algn="just" rtl="0">
              <a:spcBef>
                <a:spcPts val="480"/>
              </a:spcBef>
              <a:spcAft>
                <a:spcPts val="0"/>
              </a:spcAft>
              <a:buSzPts val="2400"/>
              <a:buFont typeface="Noto Sans Symbols"/>
              <a:buChar char="▪"/>
            </a:pPr>
            <a:r>
              <a:rPr lang="bg-BG"/>
              <a:t>Пациентът няма да преживее, дори при проведена КПР.</a:t>
            </a:r>
            <a:endParaRPr/>
          </a:p>
        </p:txBody>
      </p:sp>
      <p:pic>
        <p:nvPicPr>
          <p:cNvPr id="469" name="Google Shape;469;p36" descr="A man with a Do Not Resuscitate tattoo. The signature was blurred out by his medical team. "/>
          <p:cNvPicPr preferRelativeResize="0"/>
          <p:nvPr/>
        </p:nvPicPr>
        <p:blipFill rotWithShape="1">
          <a:blip r:embed="rId3">
            <a:alphaModFix/>
          </a:blip>
          <a:srcRect/>
          <a:stretch/>
        </p:blipFill>
        <p:spPr>
          <a:xfrm>
            <a:off x="2267744" y="3743338"/>
            <a:ext cx="5201816" cy="292602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7"/>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Синдром на поражения след прекаран сърдечен арест (PCAS)</a:t>
            </a:r>
            <a:endParaRPr/>
          </a:p>
        </p:txBody>
      </p:sp>
      <p:sp>
        <p:nvSpPr>
          <p:cNvPr id="476" name="Google Shape;476;p37"/>
          <p:cNvSpPr txBox="1">
            <a:spLocks noGrp="1"/>
          </p:cNvSpPr>
          <p:nvPr>
            <p:ph type="body" idx="1"/>
          </p:nvPr>
        </p:nvSpPr>
        <p:spPr>
          <a:xfrm>
            <a:off x="683568" y="1988840"/>
            <a:ext cx="7998470" cy="413732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bg-BG"/>
              <a:t>Увреждане на главния мозък</a:t>
            </a:r>
            <a:endParaRPr/>
          </a:p>
          <a:p>
            <a:pPr marL="342900" lvl="0" indent="-342900" algn="l" rtl="0">
              <a:spcBef>
                <a:spcPts val="480"/>
              </a:spcBef>
              <a:spcAft>
                <a:spcPts val="0"/>
              </a:spcAft>
              <a:buSzPts val="2400"/>
              <a:buFont typeface="Arial"/>
              <a:buChar char="•"/>
            </a:pPr>
            <a:r>
              <a:rPr lang="bg-BG"/>
              <a:t>Миокардна дисфункция</a:t>
            </a:r>
            <a:endParaRPr/>
          </a:p>
          <a:p>
            <a:pPr marL="342900" lvl="0" indent="-342900" algn="l" rtl="0">
              <a:spcBef>
                <a:spcPts val="480"/>
              </a:spcBef>
              <a:spcAft>
                <a:spcPts val="0"/>
              </a:spcAft>
              <a:buSzPts val="2400"/>
              <a:buFont typeface="Arial"/>
              <a:buChar char="•"/>
            </a:pPr>
            <a:r>
              <a:rPr lang="bg-BG"/>
              <a:t>Отговор на системна исхемия и реперфузия</a:t>
            </a:r>
            <a:endParaRPr/>
          </a:p>
          <a:p>
            <a:pPr marL="342900" lvl="0" indent="-342900" algn="l" rtl="0">
              <a:spcBef>
                <a:spcPts val="480"/>
              </a:spcBef>
              <a:spcAft>
                <a:spcPts val="0"/>
              </a:spcAft>
              <a:buSzPts val="2400"/>
              <a:buFont typeface="Arial"/>
              <a:buChar char="•"/>
            </a:pPr>
            <a:r>
              <a:rPr lang="bg-BG"/>
              <a:t>Съпътстваща патология</a:t>
            </a:r>
            <a:endParaRPr/>
          </a:p>
        </p:txBody>
      </p:sp>
      <p:sp>
        <p:nvSpPr>
          <p:cNvPr id="477" name="Google Shape;477;p3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3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37</a:t>
            </a:fld>
            <a:endParaRPr/>
          </a:p>
        </p:txBody>
      </p:sp>
      <p:sp>
        <p:nvSpPr>
          <p:cNvPr id="484" name="Google Shape;484;p38"/>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H - Церебрална ресусцитация</a:t>
            </a:r>
            <a:endParaRPr/>
          </a:p>
        </p:txBody>
      </p:sp>
      <p:sp>
        <p:nvSpPr>
          <p:cNvPr id="485" name="Google Shape;485;p38"/>
          <p:cNvSpPr txBox="1">
            <a:spLocks noGrp="1"/>
          </p:cNvSpPr>
          <p:nvPr>
            <p:ph type="body" idx="1"/>
          </p:nvPr>
        </p:nvSpPr>
        <p:spPr>
          <a:xfrm>
            <a:off x="611560" y="1988839"/>
            <a:ext cx="7848872" cy="4137323"/>
          </a:xfrm>
          <a:prstGeom prst="rect">
            <a:avLst/>
          </a:prstGeom>
          <a:noFill/>
          <a:ln>
            <a:noFill/>
          </a:ln>
        </p:spPr>
        <p:txBody>
          <a:bodyPr spcFirstLastPara="1" wrap="square" lIns="91425" tIns="45700" rIns="91425" bIns="45700" anchor="t" anchorCtr="0">
            <a:noAutofit/>
          </a:bodyPr>
          <a:lstStyle/>
          <a:p>
            <a:pPr marL="355600" lvl="0" indent="-355600" algn="just" rtl="0">
              <a:lnSpc>
                <a:spcPct val="90000"/>
              </a:lnSpc>
              <a:spcBef>
                <a:spcPts val="0"/>
              </a:spcBef>
              <a:spcAft>
                <a:spcPts val="0"/>
              </a:spcAft>
              <a:buSzPts val="2400"/>
              <a:buFont typeface="Arial"/>
              <a:buChar char="•"/>
            </a:pPr>
            <a:r>
              <a:rPr lang="bg-BG"/>
              <a:t>Осигуряване на проходими ДП и поддържане на адекватна вентилация и оксигенация – нормокапния и нормоксемия.</a:t>
            </a:r>
            <a:endParaRPr/>
          </a:p>
          <a:p>
            <a:pPr marL="355600" lvl="0" indent="-355600" algn="just" rtl="0">
              <a:lnSpc>
                <a:spcPct val="90000"/>
              </a:lnSpc>
              <a:spcBef>
                <a:spcPts val="480"/>
              </a:spcBef>
              <a:spcAft>
                <a:spcPts val="0"/>
              </a:spcAft>
              <a:buSzPts val="2400"/>
              <a:buFont typeface="Arial"/>
              <a:buChar char="•"/>
            </a:pPr>
            <a:r>
              <a:rPr lang="bg-BG"/>
              <a:t>Поддържане на кръвообращението:</a:t>
            </a:r>
            <a:endParaRPr/>
          </a:p>
          <a:p>
            <a:pPr marL="827088" lvl="1" indent="-342900" algn="just" rtl="0">
              <a:lnSpc>
                <a:spcPct val="90000"/>
              </a:lnSpc>
              <a:spcBef>
                <a:spcPts val="480"/>
              </a:spcBef>
              <a:spcAft>
                <a:spcPts val="0"/>
              </a:spcAft>
              <a:buSzPts val="2400"/>
              <a:buFont typeface="Noto Sans Symbols"/>
              <a:buChar char="▪"/>
            </a:pPr>
            <a:r>
              <a:rPr lang="bg-BG"/>
              <a:t>12 канално ЕКГ</a:t>
            </a:r>
            <a:endParaRPr/>
          </a:p>
          <a:p>
            <a:pPr marL="827088" lvl="1" indent="-342900" algn="just" rtl="0">
              <a:lnSpc>
                <a:spcPct val="90000"/>
              </a:lnSpc>
              <a:spcBef>
                <a:spcPts val="480"/>
              </a:spcBef>
              <a:spcAft>
                <a:spcPts val="0"/>
              </a:spcAft>
              <a:buSzPts val="2400"/>
              <a:buFont typeface="Noto Sans Symbols"/>
              <a:buChar char="▪"/>
            </a:pPr>
            <a:r>
              <a:rPr lang="bg-BG"/>
              <a:t>Подходящ венозен път</a:t>
            </a:r>
            <a:endParaRPr/>
          </a:p>
          <a:p>
            <a:pPr marL="827088" lvl="1" indent="-342900" algn="just" rtl="0">
              <a:lnSpc>
                <a:spcPct val="90000"/>
              </a:lnSpc>
              <a:spcBef>
                <a:spcPts val="480"/>
              </a:spcBef>
              <a:spcAft>
                <a:spcPts val="0"/>
              </a:spcAft>
              <a:buSzPts val="2400"/>
              <a:buFont typeface="Noto Sans Symbols"/>
              <a:buChar char="▪"/>
            </a:pPr>
            <a:r>
              <a:rPr lang="bg-BG"/>
              <a:t>САКН &gt; 100 mmHg</a:t>
            </a:r>
            <a:endParaRPr/>
          </a:p>
          <a:p>
            <a:pPr marL="827088" lvl="1" indent="-342900" algn="just" rtl="0">
              <a:lnSpc>
                <a:spcPct val="90000"/>
              </a:lnSpc>
              <a:spcBef>
                <a:spcPts val="480"/>
              </a:spcBef>
              <a:spcAft>
                <a:spcPts val="0"/>
              </a:spcAft>
              <a:buSzPts val="2400"/>
              <a:buFont typeface="Noto Sans Symbols"/>
              <a:buChar char="▪"/>
            </a:pPr>
            <a:r>
              <a:rPr lang="bg-BG"/>
              <a:t>Инфузия на кристалоиди за поддържане на нормоволемия.</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3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38</a:t>
            </a:fld>
            <a:endParaRPr/>
          </a:p>
        </p:txBody>
      </p:sp>
      <p:sp>
        <p:nvSpPr>
          <p:cNvPr id="492" name="Google Shape;492;p39"/>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H - Церебрална ресусцитация</a:t>
            </a:r>
            <a:endParaRPr/>
          </a:p>
        </p:txBody>
      </p:sp>
      <p:sp>
        <p:nvSpPr>
          <p:cNvPr id="493" name="Google Shape;493;p39"/>
          <p:cNvSpPr txBox="1">
            <a:spLocks noGrp="1"/>
          </p:cNvSpPr>
          <p:nvPr>
            <p:ph type="body" idx="1"/>
          </p:nvPr>
        </p:nvSpPr>
        <p:spPr>
          <a:xfrm>
            <a:off x="683567" y="1916832"/>
            <a:ext cx="7817495" cy="4209331"/>
          </a:xfrm>
          <a:prstGeom prst="rect">
            <a:avLst/>
          </a:prstGeom>
          <a:noFill/>
          <a:ln>
            <a:noFill/>
          </a:ln>
        </p:spPr>
        <p:txBody>
          <a:bodyPr spcFirstLastPara="1" wrap="square" lIns="91425" tIns="45700" rIns="91425" bIns="45700" anchor="t" anchorCtr="0">
            <a:noAutofit/>
          </a:bodyPr>
          <a:lstStyle/>
          <a:p>
            <a:pPr marL="355600" lvl="0" indent="-260350" algn="just" rtl="0">
              <a:lnSpc>
                <a:spcPct val="90000"/>
              </a:lnSpc>
              <a:spcBef>
                <a:spcPts val="0"/>
              </a:spcBef>
              <a:spcAft>
                <a:spcPts val="0"/>
              </a:spcAft>
              <a:buSzPts val="2400"/>
              <a:buFont typeface="Arial"/>
              <a:buChar char="•"/>
            </a:pPr>
            <a:r>
              <a:rPr lang="bg-BG"/>
              <a:t>Контрол на мозъчната активност и гърчовата симптоматика и треперене.</a:t>
            </a:r>
            <a:endParaRPr/>
          </a:p>
          <a:p>
            <a:pPr marL="355601" lvl="0" indent="-271463" algn="just" rtl="0">
              <a:lnSpc>
                <a:spcPct val="90000"/>
              </a:lnSpc>
              <a:spcBef>
                <a:spcPts val="480"/>
              </a:spcBef>
              <a:spcAft>
                <a:spcPts val="0"/>
              </a:spcAft>
              <a:buSzPts val="2400"/>
              <a:buFont typeface="Arial"/>
              <a:buChar char="•"/>
            </a:pPr>
            <a:r>
              <a:rPr lang="bg-BG"/>
              <a:t>Поддържане на хомеостазата:</a:t>
            </a:r>
            <a:endParaRPr/>
          </a:p>
          <a:p>
            <a:pPr marL="827088" lvl="1" indent="-342900" algn="just" rtl="0">
              <a:lnSpc>
                <a:spcPct val="90000"/>
              </a:lnSpc>
              <a:spcBef>
                <a:spcPts val="480"/>
              </a:spcBef>
              <a:spcAft>
                <a:spcPts val="0"/>
              </a:spcAft>
              <a:buSzPts val="2400"/>
              <a:buFont typeface="Noto Sans Symbols"/>
              <a:buChar char="▪"/>
            </a:pPr>
            <a:r>
              <a:rPr lang="bg-BG"/>
              <a:t>Контрол на телесната температура:</a:t>
            </a:r>
            <a:endParaRPr/>
          </a:p>
          <a:p>
            <a:pPr marL="1227138" lvl="2" indent="-342900" algn="just" rtl="0">
              <a:lnSpc>
                <a:spcPct val="90000"/>
              </a:lnSpc>
              <a:spcBef>
                <a:spcPts val="480"/>
              </a:spcBef>
              <a:spcAft>
                <a:spcPts val="0"/>
              </a:spcAft>
              <a:buSzPts val="2400"/>
              <a:buFont typeface="Arial"/>
              <a:buChar char="-"/>
            </a:pPr>
            <a:r>
              <a:rPr lang="bg-BG"/>
              <a:t>Своевременно ефективно лечение на всяка хипертермия и контролирана изотермия – около 36</a:t>
            </a:r>
            <a:r>
              <a:rPr lang="bg-BG" baseline="30000"/>
              <a:t>0</a:t>
            </a:r>
            <a:r>
              <a:rPr lang="bg-BG"/>
              <a:t> С.</a:t>
            </a:r>
            <a:endParaRPr/>
          </a:p>
          <a:p>
            <a:pPr marL="827088" lvl="1" indent="-342900" algn="just" rtl="0">
              <a:lnSpc>
                <a:spcPct val="90000"/>
              </a:lnSpc>
              <a:spcBef>
                <a:spcPts val="480"/>
              </a:spcBef>
              <a:spcAft>
                <a:spcPts val="0"/>
              </a:spcAft>
              <a:buSzPts val="2400"/>
              <a:buFont typeface="Noto Sans Symbols"/>
              <a:buChar char="▪"/>
            </a:pPr>
            <a:r>
              <a:rPr lang="bg-BG"/>
              <a:t>Поддържане на кръвно-захарно ниво под 10 mmol/l и избягване на хипогликемия.</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4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39</a:t>
            </a:fld>
            <a:endParaRPr/>
          </a:p>
        </p:txBody>
      </p:sp>
      <p:sp>
        <p:nvSpPr>
          <p:cNvPr id="500" name="Google Shape;500;p40"/>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H - Церебрална ресусцитация</a:t>
            </a:r>
            <a:endParaRPr/>
          </a:p>
        </p:txBody>
      </p:sp>
      <p:sp>
        <p:nvSpPr>
          <p:cNvPr id="501" name="Google Shape;501;p40"/>
          <p:cNvSpPr txBox="1">
            <a:spLocks noGrp="1"/>
          </p:cNvSpPr>
          <p:nvPr>
            <p:ph type="body" idx="1"/>
          </p:nvPr>
        </p:nvSpPr>
        <p:spPr>
          <a:xfrm>
            <a:off x="611560" y="1988840"/>
            <a:ext cx="8064128" cy="4369098"/>
          </a:xfrm>
          <a:prstGeom prst="rect">
            <a:avLst/>
          </a:prstGeom>
          <a:noFill/>
          <a:ln>
            <a:noFill/>
          </a:ln>
        </p:spPr>
        <p:txBody>
          <a:bodyPr spcFirstLastPara="1" wrap="square" lIns="91425" tIns="45700" rIns="91425" bIns="45700" anchor="t" anchorCtr="0">
            <a:noAutofit/>
          </a:bodyPr>
          <a:lstStyle/>
          <a:p>
            <a:pPr marL="355601" lvl="0" indent="-271463" algn="just" rtl="0">
              <a:spcBef>
                <a:spcPts val="0"/>
              </a:spcBef>
              <a:spcAft>
                <a:spcPts val="0"/>
              </a:spcAft>
              <a:buSzPts val="2400"/>
              <a:buFont typeface="Arial"/>
              <a:buChar char="•"/>
            </a:pPr>
            <a:r>
              <a:rPr lang="bg-BG"/>
              <a:t>Контрол на коагулацията:</a:t>
            </a:r>
            <a:endParaRPr/>
          </a:p>
          <a:p>
            <a:pPr marL="827088" lvl="2" indent="-342900" algn="just" rtl="0">
              <a:spcBef>
                <a:spcPts val="480"/>
              </a:spcBef>
              <a:spcAft>
                <a:spcPts val="0"/>
              </a:spcAft>
              <a:buSzPts val="2400"/>
              <a:buFont typeface="Noto Sans Symbols"/>
              <a:buChar char="▪"/>
            </a:pPr>
            <a:r>
              <a:rPr lang="bg-BG"/>
              <a:t>Фибринолитици?</a:t>
            </a:r>
            <a:endParaRPr/>
          </a:p>
          <a:p>
            <a:pPr marL="355601" lvl="0" indent="-271463" algn="just" rtl="0">
              <a:spcBef>
                <a:spcPts val="480"/>
              </a:spcBef>
              <a:spcAft>
                <a:spcPts val="0"/>
              </a:spcAft>
              <a:buSzPts val="2400"/>
              <a:buFont typeface="Arial"/>
              <a:buChar char="•"/>
            </a:pPr>
            <a:r>
              <a:rPr lang="bg-BG"/>
              <a:t>Антиаритмична профилактика</a:t>
            </a:r>
            <a:endParaRPr/>
          </a:p>
          <a:p>
            <a:pPr marL="355601" lvl="0" indent="-271463" algn="just" rtl="0">
              <a:spcBef>
                <a:spcPts val="480"/>
              </a:spcBef>
              <a:spcAft>
                <a:spcPts val="0"/>
              </a:spcAft>
              <a:buSzPts val="2400"/>
              <a:buFont typeface="Arial"/>
              <a:buChar char="•"/>
            </a:pPr>
            <a:r>
              <a:rPr lang="bg-BG"/>
              <a:t>Търсете причината!</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4</a:t>
            </a:fld>
            <a:endParaRPr/>
          </a:p>
        </p:txBody>
      </p:sp>
      <p:pic>
        <p:nvPicPr>
          <p:cNvPr id="212" name="Google Shape;212;p5"/>
          <p:cNvPicPr preferRelativeResize="0"/>
          <p:nvPr/>
        </p:nvPicPr>
        <p:blipFill rotWithShape="1">
          <a:blip r:embed="rId3">
            <a:alphaModFix/>
          </a:blip>
          <a:srcRect l="7122" t="20087" r="6553" b="15188"/>
          <a:stretch/>
        </p:blipFill>
        <p:spPr>
          <a:xfrm>
            <a:off x="971600" y="144017"/>
            <a:ext cx="7200800" cy="6597351"/>
          </a:xfrm>
          <a:prstGeom prst="rect">
            <a:avLst/>
          </a:prstGeom>
          <a:noFill/>
          <a:ln>
            <a:noFill/>
          </a:ln>
        </p:spPr>
      </p:pic>
      <p:pic>
        <p:nvPicPr>
          <p:cNvPr id="213" name="Google Shape;213;p5" descr="&amp;Rcy;&amp;iecy;&amp;zcy;&amp;ucy;&amp;lcy;&amp;tcy;&amp;acy;&amp;tcy; &amp;scy; &amp;icy;&amp;zcy;&amp;ocy;&amp;bcy;&amp;rcy;&amp;acy;&amp;zhcy;&amp;iecy;&amp;ncy;&amp;icy;&amp;iecy; &amp;zcy;&amp;acy; In hospital resuscitation"/>
          <p:cNvPicPr preferRelativeResize="0"/>
          <p:nvPr/>
        </p:nvPicPr>
        <p:blipFill rotWithShape="1">
          <a:blip r:embed="rId4">
            <a:alphaModFix/>
          </a:blip>
          <a:srcRect/>
          <a:stretch/>
        </p:blipFill>
        <p:spPr>
          <a:xfrm>
            <a:off x="3131840" y="2708920"/>
            <a:ext cx="2808311" cy="223224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4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40</a:t>
            </a:fld>
            <a:endParaRPr/>
          </a:p>
        </p:txBody>
      </p:sp>
      <p:sp>
        <p:nvSpPr>
          <p:cNvPr id="508" name="Google Shape;508;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I – Интензивно Отделение</a:t>
            </a:r>
            <a:endParaRPr/>
          </a:p>
        </p:txBody>
      </p:sp>
      <p:sp>
        <p:nvSpPr>
          <p:cNvPr id="509" name="Google Shape;509;p41"/>
          <p:cNvSpPr txBox="1">
            <a:spLocks noGrp="1"/>
          </p:cNvSpPr>
          <p:nvPr>
            <p:ph type="body" idx="1"/>
          </p:nvPr>
        </p:nvSpPr>
        <p:spPr>
          <a:xfrm>
            <a:off x="611560" y="1988840"/>
            <a:ext cx="7919665" cy="4094460"/>
          </a:xfrm>
          <a:prstGeom prst="rect">
            <a:avLst/>
          </a:prstGeom>
          <a:noFill/>
          <a:ln>
            <a:noFill/>
          </a:ln>
        </p:spPr>
        <p:txBody>
          <a:bodyPr spcFirstLastPara="1" wrap="square" lIns="91425" tIns="45700" rIns="91425" bIns="45700" anchor="t" anchorCtr="0">
            <a:noAutofit/>
          </a:bodyPr>
          <a:lstStyle/>
          <a:p>
            <a:pPr marL="355600" lvl="0" indent="-355600" algn="just" rtl="0">
              <a:spcBef>
                <a:spcPts val="0"/>
              </a:spcBef>
              <a:spcAft>
                <a:spcPts val="0"/>
              </a:spcAft>
              <a:buSzPts val="2400"/>
              <a:buFont typeface="Arial"/>
              <a:buChar char="•"/>
            </a:pPr>
            <a:r>
              <a:rPr lang="bg-BG"/>
              <a:t>Провеждането на горепосоченото лечение може да се извършва ефективно единствено в условията на Интензивно Отделение.</a:t>
            </a:r>
            <a:endParaRPr/>
          </a:p>
          <a:p>
            <a:pPr marL="355600" lvl="0" indent="-355600" algn="just" rtl="0">
              <a:spcBef>
                <a:spcPts val="480"/>
              </a:spcBef>
              <a:spcAft>
                <a:spcPts val="0"/>
              </a:spcAft>
              <a:buSzPts val="2400"/>
              <a:buFont typeface="Arial"/>
              <a:buChar char="•"/>
            </a:pPr>
            <a:r>
              <a:rPr lang="bg-BG"/>
              <a:t>Транспортът до ИО да е:</a:t>
            </a:r>
            <a:endParaRPr/>
          </a:p>
          <a:p>
            <a:pPr marL="755650" lvl="2" indent="-355600" algn="just" rtl="0">
              <a:spcBef>
                <a:spcPts val="480"/>
              </a:spcBef>
              <a:spcAft>
                <a:spcPts val="0"/>
              </a:spcAft>
              <a:buSzPts val="2400"/>
              <a:buFont typeface="Noto Sans Symbols"/>
              <a:buChar char="▪"/>
            </a:pPr>
            <a:r>
              <a:rPr lang="bg-BG"/>
              <a:t>Своевременен</a:t>
            </a:r>
            <a:endParaRPr/>
          </a:p>
          <a:p>
            <a:pPr marL="755650" lvl="2" indent="-355600" algn="just" rtl="0">
              <a:spcBef>
                <a:spcPts val="480"/>
              </a:spcBef>
              <a:spcAft>
                <a:spcPts val="0"/>
              </a:spcAft>
              <a:buSzPts val="2400"/>
              <a:buFont typeface="Noto Sans Symbols"/>
              <a:buChar char="▪"/>
            </a:pPr>
            <a:r>
              <a:rPr lang="bg-BG"/>
              <a:t>При възможности за поддържане на ефективна вентилация, оксигенация, кръвообращение и оптимизирана мозъчна перфузия.</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4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41</a:t>
            </a:fld>
            <a:endParaRPr/>
          </a:p>
        </p:txBody>
      </p:sp>
      <p:pic>
        <p:nvPicPr>
          <p:cNvPr id="516" name="Google Shape;516;p42"/>
          <p:cNvPicPr preferRelativeResize="0"/>
          <p:nvPr/>
        </p:nvPicPr>
        <p:blipFill rotWithShape="1">
          <a:blip r:embed="rId3">
            <a:alphaModFix/>
          </a:blip>
          <a:srcRect/>
          <a:stretch/>
        </p:blipFill>
        <p:spPr>
          <a:xfrm>
            <a:off x="1907704" y="116632"/>
            <a:ext cx="5976664" cy="655272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4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42</a:t>
            </a:fld>
            <a:endParaRPr/>
          </a:p>
        </p:txBody>
      </p:sp>
      <p:sp>
        <p:nvSpPr>
          <p:cNvPr id="523" name="Google Shape;523;p43"/>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Прогноза</a:t>
            </a:r>
            <a:endParaRPr/>
          </a:p>
        </p:txBody>
      </p:sp>
      <p:sp>
        <p:nvSpPr>
          <p:cNvPr id="524" name="Google Shape;524;p43"/>
          <p:cNvSpPr txBox="1">
            <a:spLocks noGrp="1"/>
          </p:cNvSpPr>
          <p:nvPr>
            <p:ph type="body" idx="1"/>
          </p:nvPr>
        </p:nvSpPr>
        <p:spPr>
          <a:xfrm>
            <a:off x="611560" y="1988840"/>
            <a:ext cx="8075240" cy="4137323"/>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2400"/>
              <a:buFont typeface="Arial"/>
              <a:buChar char="•"/>
            </a:pPr>
            <a:r>
              <a:rPr lang="bg-BG"/>
              <a:t>Клинични тестове:</a:t>
            </a:r>
            <a:endParaRPr/>
          </a:p>
          <a:p>
            <a:pPr marL="742950" lvl="1" indent="-285750" algn="just" rtl="0">
              <a:spcBef>
                <a:spcPts val="480"/>
              </a:spcBef>
              <a:spcAft>
                <a:spcPts val="0"/>
              </a:spcAft>
              <a:buSzPts val="2400"/>
              <a:buFont typeface="Noto Sans Symbols"/>
              <a:buChar char="▪"/>
            </a:pPr>
            <a:r>
              <a:rPr lang="bg-BG"/>
              <a:t>Наличие на миоклонус</a:t>
            </a:r>
            <a:endParaRPr/>
          </a:p>
          <a:p>
            <a:pPr marL="742950" lvl="1" indent="-285750" algn="just" rtl="0">
              <a:spcBef>
                <a:spcPts val="480"/>
              </a:spcBef>
              <a:spcAft>
                <a:spcPts val="0"/>
              </a:spcAft>
              <a:buSzPts val="2400"/>
              <a:buFont typeface="Noto Sans Symbols"/>
              <a:buChar char="▪"/>
            </a:pPr>
            <a:r>
              <a:rPr lang="bg-BG"/>
              <a:t>Липсата след 72 h на:</a:t>
            </a:r>
            <a:endParaRPr/>
          </a:p>
          <a:p>
            <a:pPr marL="1143000" lvl="2" indent="-228600" algn="just" rtl="0">
              <a:spcBef>
                <a:spcPts val="480"/>
              </a:spcBef>
              <a:spcAft>
                <a:spcPts val="0"/>
              </a:spcAft>
              <a:buSzPts val="2400"/>
              <a:buFont typeface="Arial"/>
              <a:buChar char="-"/>
            </a:pPr>
            <a:r>
              <a:rPr lang="bg-BG"/>
              <a:t>Корнеален рефлекс</a:t>
            </a:r>
            <a:endParaRPr/>
          </a:p>
          <a:p>
            <a:pPr marL="1143000" lvl="2" indent="-228600" algn="just" rtl="0">
              <a:spcBef>
                <a:spcPts val="480"/>
              </a:spcBef>
              <a:spcAft>
                <a:spcPts val="0"/>
              </a:spcAft>
              <a:buSzPts val="2400"/>
              <a:buFont typeface="Arial"/>
              <a:buChar char="-"/>
            </a:pPr>
            <a:r>
              <a:rPr lang="bg-BG"/>
              <a:t>Зенична реакция</a:t>
            </a:r>
            <a:endParaRPr/>
          </a:p>
          <a:p>
            <a:pPr marL="1143000" lvl="2" indent="-228600" algn="just" rtl="0">
              <a:spcBef>
                <a:spcPts val="480"/>
              </a:spcBef>
              <a:spcAft>
                <a:spcPts val="0"/>
              </a:spcAft>
              <a:buSzPts val="2400"/>
              <a:buFont typeface="Arial"/>
              <a:buChar char="-"/>
            </a:pPr>
            <a:r>
              <a:rPr lang="bg-BG"/>
              <a:t>Отговор на болка</a:t>
            </a:r>
            <a:endParaRPr/>
          </a:p>
          <a:p>
            <a:pPr marL="1143000" lvl="2" indent="-228600" algn="just" rtl="0">
              <a:spcBef>
                <a:spcPts val="480"/>
              </a:spcBef>
              <a:spcAft>
                <a:spcPts val="0"/>
              </a:spcAft>
              <a:buSzPts val="2400"/>
              <a:buFont typeface="Arial"/>
              <a:buChar char="-"/>
            </a:pPr>
            <a:r>
              <a:rPr lang="bg-BG"/>
              <a:t>Двигателен отговор след 24 h и след 72 h е с много висока специфичност за лош изход – смърт или вегетативно състояние.</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4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43</a:t>
            </a:fld>
            <a:endParaRPr/>
          </a:p>
        </p:txBody>
      </p:sp>
      <p:sp>
        <p:nvSpPr>
          <p:cNvPr id="531" name="Google Shape;531;p44"/>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Прогноза</a:t>
            </a:r>
            <a:endParaRPr/>
          </a:p>
        </p:txBody>
      </p:sp>
      <p:sp>
        <p:nvSpPr>
          <p:cNvPr id="532" name="Google Shape;532;p44"/>
          <p:cNvSpPr txBox="1">
            <a:spLocks noGrp="1"/>
          </p:cNvSpPr>
          <p:nvPr>
            <p:ph type="body" idx="1"/>
          </p:nvPr>
        </p:nvSpPr>
        <p:spPr>
          <a:xfrm>
            <a:off x="611560" y="1988840"/>
            <a:ext cx="8070478" cy="4137323"/>
          </a:xfrm>
          <a:prstGeom prst="rect">
            <a:avLst/>
          </a:prstGeom>
          <a:noFill/>
          <a:ln>
            <a:noFill/>
          </a:ln>
        </p:spPr>
        <p:txBody>
          <a:bodyPr spcFirstLastPara="1" wrap="square" lIns="91425" tIns="45700" rIns="91425" bIns="45700" anchor="t" anchorCtr="0">
            <a:noAutofit/>
          </a:bodyPr>
          <a:lstStyle/>
          <a:p>
            <a:pPr marL="268288" lvl="0" indent="-268288" algn="just" rtl="0">
              <a:spcBef>
                <a:spcPts val="0"/>
              </a:spcBef>
              <a:spcAft>
                <a:spcPts val="0"/>
              </a:spcAft>
              <a:buSzPts val="2400"/>
              <a:buFont typeface="Arial"/>
              <a:buChar char="•"/>
            </a:pPr>
            <a:r>
              <a:rPr lang="bg-BG"/>
              <a:t>Лабораторни тестове:</a:t>
            </a:r>
            <a:endParaRPr/>
          </a:p>
          <a:p>
            <a:pPr marL="990600" lvl="1" indent="-533400" algn="just" rtl="0">
              <a:spcBef>
                <a:spcPts val="480"/>
              </a:spcBef>
              <a:spcAft>
                <a:spcPts val="0"/>
              </a:spcAft>
              <a:buSzPts val="2400"/>
              <a:buFont typeface="Arial"/>
              <a:buChar char="•"/>
            </a:pPr>
            <a:r>
              <a:rPr lang="bg-BG"/>
              <a:t>Неврон специфична енолаза (NSE)</a:t>
            </a:r>
            <a:endParaRPr/>
          </a:p>
          <a:p>
            <a:pPr marL="990600" lvl="1" indent="-533400" algn="just" rtl="0">
              <a:spcBef>
                <a:spcPts val="480"/>
              </a:spcBef>
              <a:spcAft>
                <a:spcPts val="0"/>
              </a:spcAft>
              <a:buSzPts val="2400"/>
              <a:buFont typeface="Arial"/>
              <a:buChar char="•"/>
            </a:pPr>
            <a:r>
              <a:rPr lang="bg-BG"/>
              <a:t>Протеин S 100b</a:t>
            </a:r>
            <a:endParaRPr/>
          </a:p>
          <a:p>
            <a:pPr marL="990600" lvl="1" indent="-533400" algn="just" rtl="0">
              <a:spcBef>
                <a:spcPts val="480"/>
              </a:spcBef>
              <a:spcAft>
                <a:spcPts val="0"/>
              </a:spcAft>
              <a:buSzPts val="2400"/>
              <a:buFont typeface="Arial"/>
              <a:buNone/>
            </a:pPr>
            <a:r>
              <a:rPr lang="bg-BG">
                <a:solidFill>
                  <a:srgbClr val="FFFF00"/>
                </a:solidFill>
              </a:rPr>
              <a:t>Непотвърдени в RCT литературни данни</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4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44</a:t>
            </a:fld>
            <a:endParaRPr/>
          </a:p>
        </p:txBody>
      </p:sp>
      <p:sp>
        <p:nvSpPr>
          <p:cNvPr id="539" name="Google Shape;539;p45"/>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Прогноза</a:t>
            </a:r>
            <a:endParaRPr/>
          </a:p>
        </p:txBody>
      </p:sp>
      <p:sp>
        <p:nvSpPr>
          <p:cNvPr id="540" name="Google Shape;540;p45"/>
          <p:cNvSpPr txBox="1">
            <a:spLocks noGrp="1"/>
          </p:cNvSpPr>
          <p:nvPr>
            <p:ph type="body" idx="1"/>
          </p:nvPr>
        </p:nvSpPr>
        <p:spPr>
          <a:xfrm>
            <a:off x="611560" y="1988840"/>
            <a:ext cx="8208590" cy="4137323"/>
          </a:xfrm>
          <a:prstGeom prst="rect">
            <a:avLst/>
          </a:prstGeom>
          <a:noFill/>
          <a:ln>
            <a:noFill/>
          </a:ln>
        </p:spPr>
        <p:txBody>
          <a:bodyPr spcFirstLastPara="1" wrap="square" lIns="91425" tIns="45700" rIns="91425" bIns="45700" anchor="t" anchorCtr="0">
            <a:noAutofit/>
          </a:bodyPr>
          <a:lstStyle/>
          <a:p>
            <a:pPr marL="441325" lvl="0" indent="-441325" algn="just" rtl="0">
              <a:spcBef>
                <a:spcPts val="0"/>
              </a:spcBef>
              <a:spcAft>
                <a:spcPts val="0"/>
              </a:spcAft>
              <a:buSzPts val="2400"/>
              <a:buFont typeface="Arial"/>
              <a:buChar char="•"/>
            </a:pPr>
            <a:r>
              <a:rPr lang="bg-BG"/>
              <a:t>Електрофизиологични тестове:</a:t>
            </a:r>
            <a:endParaRPr/>
          </a:p>
          <a:p>
            <a:pPr marL="742950" lvl="1" indent="-285750" algn="just" rtl="0">
              <a:spcBef>
                <a:spcPts val="480"/>
              </a:spcBef>
              <a:spcAft>
                <a:spcPts val="0"/>
              </a:spcAft>
              <a:buSzPts val="2400"/>
              <a:buFont typeface="Noto Sans Symbols"/>
              <a:buChar char="▪"/>
            </a:pPr>
            <a:r>
              <a:rPr lang="bg-BG"/>
              <a:t>Липсата на соматосензорни евокирани потенциали на n. medianus при пациенти с кома за повече от 72 h е със 100% специфичност.</a:t>
            </a:r>
            <a:endParaRPr/>
          </a:p>
          <a:p>
            <a:pPr marL="742950" lvl="1" indent="-285750" algn="just" rtl="0">
              <a:spcBef>
                <a:spcPts val="480"/>
              </a:spcBef>
              <a:spcAft>
                <a:spcPts val="0"/>
              </a:spcAft>
              <a:buSzPts val="2400"/>
              <a:buFont typeface="Noto Sans Symbols"/>
              <a:buChar char="▪"/>
            </a:pPr>
            <a:r>
              <a:rPr lang="bg-BG"/>
              <a:t>Билатерална липса на N 20 компонентата на евокираните потенциали при пациенти в кома е фатална.</a:t>
            </a:r>
            <a:endParaRPr/>
          </a:p>
          <a:p>
            <a:pPr marL="742950" lvl="1" indent="-285750" algn="just" rtl="0">
              <a:spcBef>
                <a:spcPts val="480"/>
              </a:spcBef>
              <a:spcAft>
                <a:spcPts val="0"/>
              </a:spcAft>
              <a:buSzPts val="2400"/>
              <a:buFont typeface="Noto Sans Symbols"/>
              <a:buChar char="▪"/>
            </a:pPr>
            <a:r>
              <a:rPr lang="bg-BG"/>
              <a:t>ЕЕГ е с ограничена прогностична стойност.</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4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45</a:t>
            </a:fld>
            <a:endParaRPr/>
          </a:p>
        </p:txBody>
      </p:sp>
      <p:pic>
        <p:nvPicPr>
          <p:cNvPr id="547" name="Google Shape;547;p46"/>
          <p:cNvPicPr preferRelativeResize="0"/>
          <p:nvPr/>
        </p:nvPicPr>
        <p:blipFill rotWithShape="1">
          <a:blip r:embed="rId3">
            <a:alphaModFix/>
          </a:blip>
          <a:srcRect/>
          <a:stretch/>
        </p:blipFill>
        <p:spPr>
          <a:xfrm>
            <a:off x="0" y="6350"/>
            <a:ext cx="9144000" cy="6858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4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46</a:t>
            </a:fld>
            <a:endParaRPr/>
          </a:p>
        </p:txBody>
      </p:sp>
      <p:sp>
        <p:nvSpPr>
          <p:cNvPr id="553" name="Google Shape;553;p47"/>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Антиазбука</a:t>
            </a:r>
            <a:endParaRPr/>
          </a:p>
        </p:txBody>
      </p:sp>
      <p:sp>
        <p:nvSpPr>
          <p:cNvPr id="554" name="Google Shape;554;p47"/>
          <p:cNvSpPr txBox="1">
            <a:spLocks noGrp="1"/>
          </p:cNvSpPr>
          <p:nvPr>
            <p:ph type="body" idx="1"/>
          </p:nvPr>
        </p:nvSpPr>
        <p:spPr>
          <a:xfrm>
            <a:off x="455613" y="1600200"/>
            <a:ext cx="4037012"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Font typeface="Arial"/>
              <a:buChar char="•"/>
            </a:pPr>
            <a:r>
              <a:rPr lang="bg-BG">
                <a:solidFill>
                  <a:srgbClr val="FF3300"/>
                </a:solidFill>
              </a:rPr>
              <a:t>А - </a:t>
            </a:r>
            <a:r>
              <a:rPr lang="bg-BG"/>
              <a:t>Aggressive</a:t>
            </a:r>
            <a:endParaRPr/>
          </a:p>
          <a:p>
            <a:pPr marL="342900" lvl="0" indent="-342900" algn="l" rtl="0">
              <a:spcBef>
                <a:spcPts val="560"/>
              </a:spcBef>
              <a:spcAft>
                <a:spcPts val="0"/>
              </a:spcAft>
              <a:buSzPts val="2800"/>
              <a:buFont typeface="Arial"/>
              <a:buChar char="•"/>
            </a:pPr>
            <a:r>
              <a:rPr lang="bg-BG">
                <a:solidFill>
                  <a:srgbClr val="FF3300"/>
                </a:solidFill>
              </a:rPr>
              <a:t>B - </a:t>
            </a:r>
            <a:r>
              <a:rPr lang="bg-BG"/>
              <a:t>Brusque</a:t>
            </a:r>
            <a:endParaRPr>
              <a:solidFill>
                <a:srgbClr val="FF7C80"/>
              </a:solidFill>
            </a:endParaRPr>
          </a:p>
          <a:p>
            <a:pPr marL="342900" lvl="0" indent="-342900" algn="l" rtl="0">
              <a:spcBef>
                <a:spcPts val="560"/>
              </a:spcBef>
              <a:spcAft>
                <a:spcPts val="0"/>
              </a:spcAft>
              <a:buSzPts val="2800"/>
              <a:buFont typeface="Arial"/>
              <a:buChar char="•"/>
            </a:pPr>
            <a:r>
              <a:rPr lang="bg-BG">
                <a:solidFill>
                  <a:srgbClr val="FF3300"/>
                </a:solidFill>
              </a:rPr>
              <a:t>C - </a:t>
            </a:r>
            <a:r>
              <a:rPr lang="bg-BG"/>
              <a:t>Callow</a:t>
            </a:r>
            <a:endParaRPr>
              <a:solidFill>
                <a:srgbClr val="FF7C80"/>
              </a:solidFill>
            </a:endParaRPr>
          </a:p>
          <a:p>
            <a:pPr marL="342900" lvl="0" indent="-342900" algn="l" rtl="0">
              <a:spcBef>
                <a:spcPts val="560"/>
              </a:spcBef>
              <a:spcAft>
                <a:spcPts val="0"/>
              </a:spcAft>
              <a:buSzPts val="2800"/>
              <a:buFont typeface="Arial"/>
              <a:buChar char="•"/>
            </a:pPr>
            <a:r>
              <a:rPr lang="bg-BG">
                <a:solidFill>
                  <a:srgbClr val="FF3300"/>
                </a:solidFill>
              </a:rPr>
              <a:t>D - </a:t>
            </a:r>
            <a:r>
              <a:rPr lang="bg-BG"/>
              <a:t>Disability</a:t>
            </a:r>
            <a:endParaRPr>
              <a:solidFill>
                <a:srgbClr val="FF7C80"/>
              </a:solidFill>
            </a:endParaRPr>
          </a:p>
          <a:p>
            <a:pPr marL="342900" lvl="0" indent="-342900" algn="l" rtl="0">
              <a:spcBef>
                <a:spcPts val="560"/>
              </a:spcBef>
              <a:spcAft>
                <a:spcPts val="0"/>
              </a:spcAft>
              <a:buSzPts val="2800"/>
              <a:buFont typeface="Arial"/>
              <a:buChar char="•"/>
            </a:pPr>
            <a:r>
              <a:rPr lang="bg-BG">
                <a:solidFill>
                  <a:srgbClr val="FF3300"/>
                </a:solidFill>
              </a:rPr>
              <a:t>E - </a:t>
            </a:r>
            <a:r>
              <a:rPr lang="bg-BG"/>
              <a:t>Exitus letalis</a:t>
            </a:r>
            <a:endParaRPr/>
          </a:p>
        </p:txBody>
      </p:sp>
      <p:sp>
        <p:nvSpPr>
          <p:cNvPr id="555" name="Google Shape;555;p47"/>
          <p:cNvSpPr txBox="1">
            <a:spLocks noGrp="1"/>
          </p:cNvSpPr>
          <p:nvPr>
            <p:ph type="body" idx="2"/>
          </p:nvPr>
        </p:nvSpPr>
        <p:spPr>
          <a:xfrm>
            <a:off x="4645025" y="1600200"/>
            <a:ext cx="4037013"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Font typeface="Arial"/>
              <a:buChar char="•"/>
            </a:pPr>
            <a:r>
              <a:rPr lang="bg-BG">
                <a:solidFill>
                  <a:srgbClr val="FF3300"/>
                </a:solidFill>
              </a:rPr>
              <a:t>F - </a:t>
            </a:r>
            <a:r>
              <a:rPr lang="bg-BG"/>
              <a:t>Funeral</a:t>
            </a:r>
            <a:endParaRPr/>
          </a:p>
          <a:p>
            <a:pPr marL="342900" lvl="0" indent="-342900" algn="l" rtl="0">
              <a:spcBef>
                <a:spcPts val="560"/>
              </a:spcBef>
              <a:spcAft>
                <a:spcPts val="0"/>
              </a:spcAft>
              <a:buSzPts val="2800"/>
              <a:buFont typeface="Arial"/>
              <a:buChar char="•"/>
            </a:pPr>
            <a:r>
              <a:rPr lang="bg-BG">
                <a:solidFill>
                  <a:srgbClr val="FF3300"/>
                </a:solidFill>
              </a:rPr>
              <a:t>G - </a:t>
            </a:r>
            <a:r>
              <a:rPr lang="bg-BG"/>
              <a:t>Gravestone</a:t>
            </a:r>
            <a:endParaRPr/>
          </a:p>
          <a:p>
            <a:pPr marL="342900" lvl="0" indent="-342900" algn="l" rtl="0">
              <a:spcBef>
                <a:spcPts val="560"/>
              </a:spcBef>
              <a:spcAft>
                <a:spcPts val="0"/>
              </a:spcAft>
              <a:buSzPts val="2800"/>
              <a:buFont typeface="Arial"/>
              <a:buChar char="•"/>
            </a:pPr>
            <a:r>
              <a:rPr lang="bg-BG">
                <a:solidFill>
                  <a:srgbClr val="FF3300"/>
                </a:solidFill>
              </a:rPr>
              <a:t>H - </a:t>
            </a:r>
            <a:r>
              <a:rPr lang="bg-BG"/>
              <a:t>Heaven or Hell</a:t>
            </a:r>
            <a:endParaRPr>
              <a:solidFill>
                <a:srgbClr val="FF3300"/>
              </a:solidFill>
            </a:endParaRPr>
          </a:p>
          <a:p>
            <a:pPr marL="342900" lvl="0" indent="-342900" algn="l" rtl="0">
              <a:spcBef>
                <a:spcPts val="560"/>
              </a:spcBef>
              <a:spcAft>
                <a:spcPts val="0"/>
              </a:spcAft>
              <a:buSzPts val="2800"/>
              <a:buFont typeface="Arial"/>
              <a:buChar char="•"/>
            </a:pPr>
            <a:r>
              <a:rPr lang="bg-BG">
                <a:solidFill>
                  <a:srgbClr val="FF3300"/>
                </a:solidFill>
              </a:rPr>
              <a:t>I - </a:t>
            </a:r>
            <a:r>
              <a:rPr lang="bg-BG"/>
              <a:t>Interrogation</a:t>
            </a:r>
            <a:endParaRPr/>
          </a:p>
          <a:p>
            <a:pPr marL="342900" lvl="0" indent="-342900" algn="l" rtl="0">
              <a:spcBef>
                <a:spcPts val="560"/>
              </a:spcBef>
              <a:spcAft>
                <a:spcPts val="0"/>
              </a:spcAft>
              <a:buSzPts val="2800"/>
              <a:buFont typeface="Arial"/>
              <a:buChar char="•"/>
            </a:pPr>
            <a:r>
              <a:rPr lang="bg-BG">
                <a:solidFill>
                  <a:srgbClr val="FF3300"/>
                </a:solidFill>
              </a:rPr>
              <a:t>J - </a:t>
            </a:r>
            <a:r>
              <a:rPr lang="bg-BG"/>
              <a:t>Jail!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6" descr="European Standardisation of the in-hospital ‘Cardiac Arrest Call’ Number – 2222"/>
          <p:cNvPicPr preferRelativeResize="0"/>
          <p:nvPr/>
        </p:nvPicPr>
        <p:blipFill rotWithShape="1">
          <a:blip r:embed="rId3">
            <a:alphaModFix/>
          </a:blip>
          <a:srcRect/>
          <a:stretch/>
        </p:blipFill>
        <p:spPr>
          <a:xfrm>
            <a:off x="35496" y="72008"/>
            <a:ext cx="9022780" cy="67413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6</a:t>
            </a:fld>
            <a:endParaRPr/>
          </a:p>
        </p:txBody>
      </p:sp>
      <p:sp>
        <p:nvSpPr>
          <p:cNvPr id="226" name="Google Shape;226;p7"/>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По време на КПР</a:t>
            </a:r>
            <a:endParaRPr/>
          </a:p>
        </p:txBody>
      </p:sp>
      <p:sp>
        <p:nvSpPr>
          <p:cNvPr id="227" name="Google Shape;227;p7"/>
          <p:cNvSpPr txBox="1">
            <a:spLocks noGrp="1"/>
          </p:cNvSpPr>
          <p:nvPr>
            <p:ph type="body" idx="2"/>
          </p:nvPr>
        </p:nvSpPr>
        <p:spPr>
          <a:xfrm>
            <a:off x="539552" y="1988840"/>
            <a:ext cx="7920880" cy="4137323"/>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2400"/>
              <a:buFont typeface="Arial"/>
              <a:buChar char="•"/>
            </a:pPr>
            <a:r>
              <a:rPr lang="bg-BG" sz="2400"/>
              <a:t>Осигурете качествено непряко притискане на сърцето с отклонение на гръдната стена на най-малко 5 cm, но не повече от 6 cm при възрастни, 4 cm при кърмачета и 5 cm при деца. Честотата на непреките притискания да бъде в границите на 100-120/min.</a:t>
            </a:r>
            <a:endParaRPr sz="2400"/>
          </a:p>
          <a:p>
            <a:pPr marL="342900" lvl="0" indent="-342900" algn="just" rtl="0">
              <a:spcBef>
                <a:spcPts val="480"/>
              </a:spcBef>
              <a:spcAft>
                <a:spcPts val="0"/>
              </a:spcAft>
              <a:buSzPts val="2400"/>
              <a:buFont typeface="Arial"/>
              <a:buChar char="•"/>
            </a:pPr>
            <a:r>
              <a:rPr lang="bg-BG" sz="2400"/>
              <a:t>Осигурете пълно връщане на гръдния кош при провеждане на непреките притискания на сърцето.</a:t>
            </a:r>
            <a:endParaRPr sz="2400"/>
          </a:p>
          <a:p>
            <a:pPr marL="342900" lvl="0" indent="-342900" algn="just" rtl="0">
              <a:spcBef>
                <a:spcPts val="480"/>
              </a:spcBef>
              <a:spcAft>
                <a:spcPts val="0"/>
              </a:spcAft>
              <a:buSzPts val="2400"/>
              <a:buFont typeface="Arial"/>
              <a:buChar char="•"/>
            </a:pPr>
            <a:r>
              <a:rPr lang="bg-BG" sz="2400"/>
              <a:t>Осигурете минимално прекъсване на КПР – за не повече от 5 s.</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7</a:t>
            </a:fld>
            <a:endParaRPr/>
          </a:p>
        </p:txBody>
      </p:sp>
      <p:sp>
        <p:nvSpPr>
          <p:cNvPr id="234" name="Google Shape;234;p8"/>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По време на КПР</a:t>
            </a:r>
            <a:endParaRPr/>
          </a:p>
        </p:txBody>
      </p:sp>
      <p:sp>
        <p:nvSpPr>
          <p:cNvPr id="235" name="Google Shape;235;p8"/>
          <p:cNvSpPr txBox="1">
            <a:spLocks noGrp="1"/>
          </p:cNvSpPr>
          <p:nvPr>
            <p:ph type="body" idx="2"/>
          </p:nvPr>
        </p:nvSpPr>
        <p:spPr>
          <a:xfrm>
            <a:off x="611560" y="1988840"/>
            <a:ext cx="8075240" cy="4137323"/>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2400"/>
              <a:buFont typeface="Arial"/>
              <a:buChar char="•"/>
            </a:pPr>
            <a:r>
              <a:rPr lang="bg-BG" sz="2400"/>
              <a:t>Вентилацията продължава  за поне 1 s, при съотношение притискане/дишане - 30/2.</a:t>
            </a:r>
            <a:endParaRPr sz="2400"/>
          </a:p>
          <a:p>
            <a:pPr marL="342900" lvl="0" indent="-342900" algn="just" rtl="0">
              <a:spcBef>
                <a:spcPts val="480"/>
              </a:spcBef>
              <a:spcAft>
                <a:spcPts val="0"/>
              </a:spcAft>
              <a:buSzPts val="2400"/>
              <a:buFont typeface="Arial"/>
              <a:buChar char="•"/>
            </a:pPr>
            <a:r>
              <a:rPr lang="bg-BG" sz="2400"/>
              <a:t>Честота на вентилацията 8-10 /min.</a:t>
            </a:r>
            <a:endParaRPr sz="2400"/>
          </a:p>
          <a:p>
            <a:pPr marL="342900" lvl="0" indent="-342900" algn="just" rtl="0">
              <a:spcBef>
                <a:spcPts val="480"/>
              </a:spcBef>
              <a:spcAft>
                <a:spcPts val="0"/>
              </a:spcAft>
              <a:buSzPts val="2400"/>
              <a:buFont typeface="Arial"/>
              <a:buChar char="•"/>
            </a:pPr>
            <a:r>
              <a:rPr lang="bg-BG" sz="2400"/>
              <a:t>Избягвайте хипервентилация.</a:t>
            </a:r>
            <a:endParaRPr sz="2400"/>
          </a:p>
          <a:p>
            <a:pPr marL="342900" lvl="0" indent="-342900" algn="just" rtl="0">
              <a:spcBef>
                <a:spcPts val="480"/>
              </a:spcBef>
              <a:spcAft>
                <a:spcPts val="0"/>
              </a:spcAft>
              <a:buSzPts val="2400"/>
              <a:buFont typeface="Arial"/>
              <a:buChar char="•"/>
            </a:pPr>
            <a:r>
              <a:rPr lang="bg-BG" sz="2400"/>
              <a:t>Осигурете правилно положение на ЕТТ.</a:t>
            </a:r>
            <a:endParaRPr sz="2400"/>
          </a:p>
          <a:p>
            <a:pPr marL="342900" lvl="0" indent="-342900" algn="just" rtl="0">
              <a:spcBef>
                <a:spcPts val="480"/>
              </a:spcBef>
              <a:spcAft>
                <a:spcPts val="0"/>
              </a:spcAft>
              <a:buSzPts val="2400"/>
              <a:buFont typeface="Arial"/>
              <a:buChar char="•"/>
            </a:pPr>
            <a:r>
              <a:rPr lang="bg-BG" sz="2400"/>
              <a:t>При поставена вече ЕТТ, можете да провеждате непрекъснати непреки притискания на сърцето без паузи за дишането.</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8</a:t>
            </a:fld>
            <a:endParaRPr/>
          </a:p>
        </p:txBody>
      </p:sp>
      <p:sp>
        <p:nvSpPr>
          <p:cNvPr id="242" name="Google Shape;242;p9"/>
          <p:cNvSpPr txBox="1">
            <a:spLocks noGrp="1"/>
          </p:cNvSpPr>
          <p:nvPr>
            <p:ph type="title"/>
          </p:nvPr>
        </p:nvSpPr>
        <p:spPr>
          <a:xfrm>
            <a:off x="455613" y="274638"/>
            <a:ext cx="822642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По време на КПР</a:t>
            </a:r>
            <a:endParaRPr/>
          </a:p>
        </p:txBody>
      </p:sp>
      <p:sp>
        <p:nvSpPr>
          <p:cNvPr id="243" name="Google Shape;243;p9"/>
          <p:cNvSpPr txBox="1">
            <a:spLocks noGrp="1"/>
          </p:cNvSpPr>
          <p:nvPr>
            <p:ph type="body" idx="2"/>
          </p:nvPr>
        </p:nvSpPr>
        <p:spPr>
          <a:xfrm>
            <a:off x="611560" y="1916832"/>
            <a:ext cx="8075240" cy="4209331"/>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2400"/>
              <a:buFont typeface="Arial"/>
              <a:buChar char="•"/>
            </a:pPr>
            <a:r>
              <a:rPr lang="bg-BG" sz="2400"/>
              <a:t>Един цикъл на КПР = 30/2 (притискане/дишане);</a:t>
            </a:r>
            <a:endParaRPr/>
          </a:p>
          <a:p>
            <a:pPr marL="342900" lvl="0" indent="-342900" algn="just" rtl="0">
              <a:spcBef>
                <a:spcPts val="480"/>
              </a:spcBef>
              <a:spcAft>
                <a:spcPts val="0"/>
              </a:spcAft>
              <a:buSzPts val="2400"/>
              <a:buFont typeface="Arial"/>
              <a:buChar char="•"/>
            </a:pPr>
            <a:r>
              <a:rPr lang="bg-BG" sz="2400"/>
              <a:t>5 цикъла са с прибилизителна продължителност от 2 min.</a:t>
            </a:r>
            <a:endParaRPr sz="2400"/>
          </a:p>
          <a:p>
            <a:pPr marL="342900" lvl="0" indent="-342900" algn="just" rtl="0">
              <a:spcBef>
                <a:spcPts val="480"/>
              </a:spcBef>
              <a:spcAft>
                <a:spcPts val="0"/>
              </a:spcAft>
              <a:buSzPts val="2400"/>
              <a:buFont typeface="Arial"/>
              <a:buChar char="•"/>
            </a:pPr>
            <a:r>
              <a:rPr lang="bg-BG" sz="2400"/>
              <a:t>Проследявайте кръвообращението на всеки 2 min.</a:t>
            </a:r>
            <a:endParaRPr sz="2400"/>
          </a:p>
          <a:p>
            <a:pPr marL="342900" lvl="0" indent="-342900" algn="just" rtl="0">
              <a:spcBef>
                <a:spcPts val="480"/>
              </a:spcBef>
              <a:spcAft>
                <a:spcPts val="0"/>
              </a:spcAft>
              <a:buSzPts val="2400"/>
              <a:buFont typeface="Arial"/>
              <a:buChar char="•"/>
            </a:pPr>
            <a:r>
              <a:rPr lang="bg-BG" sz="2400"/>
              <a:t>Смяна на екипа (дишане/циркулация) на всеки 2 min.</a:t>
            </a:r>
            <a:endParaRPr sz="2400"/>
          </a:p>
          <a:p>
            <a:pPr marL="342900" lvl="0" indent="-342900" algn="just" rtl="0">
              <a:spcBef>
                <a:spcPts val="480"/>
              </a:spcBef>
              <a:spcAft>
                <a:spcPts val="0"/>
              </a:spcAft>
              <a:buSzPts val="2400"/>
              <a:buFont typeface="Arial"/>
              <a:buChar char="•"/>
            </a:pPr>
            <a:r>
              <a:rPr lang="bg-BG" sz="2400"/>
              <a:t>Търсете и лекувайте възможните причини!</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bg-BG"/>
              <a:t>9</a:t>
            </a:fld>
            <a:endParaRPr/>
          </a:p>
        </p:txBody>
      </p:sp>
      <p:sp>
        <p:nvSpPr>
          <p:cNvPr id="250" name="Google Shape;250;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bg-BG"/>
              <a:t>Разширено поддържане на живота</a:t>
            </a:r>
            <a:endParaRPr/>
          </a:p>
        </p:txBody>
      </p:sp>
      <p:sp>
        <p:nvSpPr>
          <p:cNvPr id="251" name="Google Shape;251;p10"/>
          <p:cNvSpPr txBox="1">
            <a:spLocks noGrp="1"/>
          </p:cNvSpPr>
          <p:nvPr>
            <p:ph type="body" idx="1"/>
          </p:nvPr>
        </p:nvSpPr>
        <p:spPr>
          <a:xfrm>
            <a:off x="539552" y="1916832"/>
            <a:ext cx="8318698" cy="4536356"/>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SzPts val="2400"/>
              <a:buFont typeface="Arial"/>
              <a:buChar char="•"/>
            </a:pPr>
            <a:r>
              <a:rPr lang="bg-BG">
                <a:solidFill>
                  <a:srgbClr val="FFFF00"/>
                </a:solidFill>
              </a:rPr>
              <a:t>D</a:t>
            </a:r>
            <a:r>
              <a:rPr lang="bg-BG"/>
              <a:t> (Drugs and fluids) - осигуряване на източник за приложение на медикаменти и започване на инфузионна терапия.</a:t>
            </a:r>
            <a:endParaRPr/>
          </a:p>
          <a:p>
            <a:pPr marL="342900" lvl="0" indent="-342900" algn="just" rtl="0">
              <a:lnSpc>
                <a:spcPct val="90000"/>
              </a:lnSpc>
              <a:spcBef>
                <a:spcPts val="480"/>
              </a:spcBef>
              <a:spcAft>
                <a:spcPts val="0"/>
              </a:spcAft>
              <a:buSzPts val="2400"/>
              <a:buFont typeface="Arial"/>
              <a:buChar char="•"/>
            </a:pPr>
            <a:r>
              <a:rPr lang="bg-BG">
                <a:solidFill>
                  <a:srgbClr val="FFFF00"/>
                </a:solidFill>
              </a:rPr>
              <a:t>E</a:t>
            </a:r>
            <a:r>
              <a:rPr lang="bg-BG"/>
              <a:t> (ЕCG) - Електрокардиограма с диагностична цел.</a:t>
            </a:r>
            <a:endParaRPr/>
          </a:p>
          <a:p>
            <a:pPr marL="342900" lvl="0" indent="-342900" algn="just" rtl="0">
              <a:lnSpc>
                <a:spcPct val="90000"/>
              </a:lnSpc>
              <a:spcBef>
                <a:spcPts val="480"/>
              </a:spcBef>
              <a:spcAft>
                <a:spcPts val="0"/>
              </a:spcAft>
              <a:buSzPts val="2400"/>
              <a:buFont typeface="Arial"/>
              <a:buChar char="•"/>
            </a:pPr>
            <a:r>
              <a:rPr lang="bg-BG">
                <a:solidFill>
                  <a:srgbClr val="FFFF00"/>
                </a:solidFill>
              </a:rPr>
              <a:t>F</a:t>
            </a:r>
            <a:r>
              <a:rPr lang="bg-BG">
                <a:solidFill>
                  <a:srgbClr val="FF3300"/>
                </a:solidFill>
              </a:rPr>
              <a:t> </a:t>
            </a:r>
            <a:r>
              <a:rPr lang="bg-BG"/>
              <a:t>(Fibrillation treatment) – Вземане на решение и провеждане на медикаментозно и/или електролечение на ритъмните нарушения.</a:t>
            </a:r>
            <a:endParaRPr/>
          </a:p>
        </p:txBody>
      </p:sp>
    </p:spTree>
  </p:cSld>
  <p:clrMapOvr>
    <a:masterClrMapping/>
  </p:clrMapOvr>
</p:sld>
</file>

<file path=ppt/theme/theme1.xml><?xml version="1.0" encoding="utf-8"?>
<a:theme xmlns:a="http://schemas.openxmlformats.org/drawingml/2006/main" name="ind_2493_slide">
  <a:themeElements>
    <a:clrScheme name="Office Theme 2">
      <a:dk1>
        <a:srgbClr val="333333"/>
      </a:dk1>
      <a:lt1>
        <a:srgbClr val="FFFFFF"/>
      </a:lt1>
      <a:dk2>
        <a:srgbClr val="663300"/>
      </a:dk2>
      <a:lt2>
        <a:srgbClr val="FFFFFF"/>
      </a:lt2>
      <a:accent1>
        <a:srgbClr val="FFBC1F"/>
      </a:accent1>
      <a:accent2>
        <a:srgbClr val="FF9090"/>
      </a:accent2>
      <a:accent3>
        <a:srgbClr val="B8ADAA"/>
      </a:accent3>
      <a:accent4>
        <a:srgbClr val="DADADA"/>
      </a:accent4>
      <a:accent5>
        <a:srgbClr val="FFDAAB"/>
      </a:accent5>
      <a:accent6>
        <a:srgbClr val="E78282"/>
      </a:accent6>
      <a:hlink>
        <a:srgbClr val="FFAE5C"/>
      </a:hlink>
      <a:folHlink>
        <a:srgbClr val="FFB8F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663300"/>
      </a:dk2>
      <a:lt2>
        <a:srgbClr val="FFFFFF"/>
      </a:lt2>
      <a:accent1>
        <a:srgbClr val="FFBC1F"/>
      </a:accent1>
      <a:accent2>
        <a:srgbClr val="FF9090"/>
      </a:accent2>
      <a:accent3>
        <a:srgbClr val="B8ADAA"/>
      </a:accent3>
      <a:accent4>
        <a:srgbClr val="DADADA"/>
      </a:accent4>
      <a:accent5>
        <a:srgbClr val="FFDAAB"/>
      </a:accent5>
      <a:accent6>
        <a:srgbClr val="E78282"/>
      </a:accent6>
      <a:hlink>
        <a:srgbClr val="FFAE5C"/>
      </a:hlink>
      <a:folHlink>
        <a:srgbClr val="FFB8F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2785</Words>
  <Application>Microsoft Office PowerPoint</Application>
  <PresentationFormat>On-screen Show (4:3)</PresentationFormat>
  <Paragraphs>352</Paragraphs>
  <Slides>46</Slides>
  <Notes>46</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46</vt:i4>
      </vt:variant>
    </vt:vector>
  </HeadingPairs>
  <TitlesOfParts>
    <vt:vector size="50" baseType="lpstr">
      <vt:lpstr>ind_2493_slide</vt:lpstr>
      <vt:lpstr>1_Default Design</vt:lpstr>
      <vt:lpstr>MS_ClipArt_Gallery.2</vt:lpstr>
      <vt:lpstr>Bitmap Image</vt:lpstr>
      <vt:lpstr>Болнична ресусцитация</vt:lpstr>
      <vt:lpstr>Нашите задачи днес</vt:lpstr>
      <vt:lpstr>Какво трябва да направим?</vt:lpstr>
      <vt:lpstr>PowerPoint Presentation</vt:lpstr>
      <vt:lpstr>PowerPoint Presentation</vt:lpstr>
      <vt:lpstr>По време на КПР</vt:lpstr>
      <vt:lpstr>По време на КПР</vt:lpstr>
      <vt:lpstr>По време на КПР</vt:lpstr>
      <vt:lpstr>Разширено поддържане на живота</vt:lpstr>
      <vt:lpstr>D - Drugs and Fluids</vt:lpstr>
      <vt:lpstr>D - Drugs and Fluids</vt:lpstr>
      <vt:lpstr>Интраосално приложение</vt:lpstr>
      <vt:lpstr>D - Drugs and Fluids</vt:lpstr>
      <vt:lpstr>Инфузионно лечение</vt:lpstr>
      <vt:lpstr>Е - EКГ мониторинг</vt:lpstr>
      <vt:lpstr>Камерно мъждене и безпулсова камерна тахикардия</vt:lpstr>
      <vt:lpstr>Камерно мъждене и безпулсова камерна тахикардия</vt:lpstr>
      <vt:lpstr>Прекордиален удар</vt:lpstr>
      <vt:lpstr>Външен дефибрилатор</vt:lpstr>
      <vt:lpstr>Външна дефибрилация</vt:lpstr>
      <vt:lpstr>Поведение при камерно мъждене и камерна тахикардия</vt:lpstr>
      <vt:lpstr>Поведение при камерно мъждене и камерна тахикардия</vt:lpstr>
      <vt:lpstr>Определение за безпулсова електрическа активност (БЕА)</vt:lpstr>
      <vt:lpstr>Асистолия (А)</vt:lpstr>
      <vt:lpstr>Медикаментозно  лечение при асистолия</vt:lpstr>
      <vt:lpstr>Eлектролечение при асистолия не се прави!</vt:lpstr>
      <vt:lpstr>Ако асистолията продължава</vt:lpstr>
      <vt:lpstr>Други медикаменти</vt:lpstr>
      <vt:lpstr>Други медикаменти</vt:lpstr>
      <vt:lpstr>PowerPoint Presentation</vt:lpstr>
      <vt:lpstr>*Причини – 6 Н</vt:lpstr>
      <vt:lpstr>*Причини – 5 Т</vt:lpstr>
      <vt:lpstr>Вземете решение за провеждане на</vt:lpstr>
      <vt:lpstr>G - Gauging</vt:lpstr>
      <vt:lpstr>Противопоказания за КПЦР</vt:lpstr>
      <vt:lpstr>Синдром на поражения след прекаран сърдечен арест (PCAS)</vt:lpstr>
      <vt:lpstr>H - Церебрална ресусцитация</vt:lpstr>
      <vt:lpstr>H - Церебрална ресусцитация</vt:lpstr>
      <vt:lpstr>H - Церебрална ресусцитация</vt:lpstr>
      <vt:lpstr>I – Интензивно Отделение</vt:lpstr>
      <vt:lpstr>PowerPoint Presentation</vt:lpstr>
      <vt:lpstr>Прогноза</vt:lpstr>
      <vt:lpstr>Прогноза</vt:lpstr>
      <vt:lpstr>Прогноза</vt:lpstr>
      <vt:lpstr>PowerPoint Presentation</vt:lpstr>
      <vt:lpstr>Антиазбука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Болнична ресусцитация</dc:title>
  <dc:creator>доцент д-р Господин ДИМОВ;дм</dc:creator>
  <cp:lastModifiedBy>OAILDOC</cp:lastModifiedBy>
  <cp:revision>3</cp:revision>
  <dcterms:created xsi:type="dcterms:W3CDTF">2015-06-25T04:38:23Z</dcterms:created>
  <dcterms:modified xsi:type="dcterms:W3CDTF">2022-11-07T08:03:18Z</dcterms:modified>
</cp:coreProperties>
</file>